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24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95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395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070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4075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402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5022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832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064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640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65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116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16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366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497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367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16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3ACCE1A-9703-43FA-ABDF-0D6B7AAD1DF8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A818C-A914-4871-89C1-196078A2B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34943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-ZvsGmYKhc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2968CFD-B682-AE7B-7BB8-D2520B950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627" y="0"/>
            <a:ext cx="122772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59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D3BA791-A65F-DE5A-2F7A-7D21BB96D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" y="904522"/>
            <a:ext cx="11584017" cy="504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87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1F708C-8900-CB6F-A50D-85A1D9CCB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" y="980733"/>
            <a:ext cx="11584017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6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C79A531-93AA-F237-20EE-1C633BB2F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12" y="1557496"/>
            <a:ext cx="11601228" cy="371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92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FA7302F-FF94-8A0D-40D2-E49114A51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46" y="106373"/>
            <a:ext cx="9383171" cy="660075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2BB4336-F172-2C39-71FD-18530437A3A4}"/>
              </a:ext>
            </a:extLst>
          </p:cNvPr>
          <p:cNvSpPr txBox="1"/>
          <p:nvPr/>
        </p:nvSpPr>
        <p:spPr>
          <a:xfrm>
            <a:off x="9839129" y="128034"/>
            <a:ext cx="2031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val="3914510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579" y="0"/>
            <a:ext cx="9781269" cy="2538984"/>
          </a:xfrm>
        </p:spPr>
        <p:txBody>
          <a:bodyPr/>
          <a:lstStyle/>
          <a:p>
            <a:r>
              <a:rPr lang="pt-B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Cláudio C. Coelho</a:t>
            </a:r>
            <a:br>
              <a:rPr lang="pt-B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Matemática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1424" y="3189278"/>
            <a:ext cx="9839856" cy="1577793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Calculando velocidade da batida do baterista do </a:t>
            </a:r>
            <a:r>
              <a:rPr lang="pt-B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Coldplay</a:t>
            </a:r>
            <a:endParaRPr lang="pt-BR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7927" t="32625" r="35382" b="23541"/>
          <a:stretch/>
        </p:blipFill>
        <p:spPr>
          <a:xfrm>
            <a:off x="3645408" y="3770672"/>
            <a:ext cx="6022250" cy="261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21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39888" y="1114134"/>
            <a:ext cx="8946541" cy="4195481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solidFill>
                  <a:srgbClr val="FFFF00"/>
                </a:solidFill>
                <a:hlinkClick r:id="rId2"/>
              </a:rPr>
              <a:t>Coldplay - Viva La Vida (Live In São Paulo)</a:t>
            </a:r>
            <a:endParaRPr lang="it-IT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it-IT" sz="2400" b="1" dirty="0"/>
              <a:t>Youtube</a:t>
            </a:r>
            <a:endParaRPr lang="it-IT" sz="48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12050" t="31291" r="31728" b="21875"/>
          <a:stretch/>
        </p:blipFill>
        <p:spPr>
          <a:xfrm>
            <a:off x="2596896" y="3211874"/>
            <a:ext cx="5738686" cy="268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5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7A3678E-CBEB-5287-7820-91EF3DCC7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54" b="17316"/>
          <a:stretch>
            <a:fillRect/>
          </a:stretch>
        </p:blipFill>
        <p:spPr>
          <a:xfrm>
            <a:off x="401733" y="312336"/>
            <a:ext cx="10882566" cy="583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0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E4ED8EC-AEE4-A358-763F-84D715DBC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1" y="854110"/>
            <a:ext cx="11832420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69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2758ACF-8867-DF80-E417-8A45E786B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1" y="994787"/>
            <a:ext cx="11362380" cy="486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41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516E1D8-A427-787A-C7B4-6E1F27BAA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59" y="1336431"/>
            <a:ext cx="11600688" cy="424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476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1C3A124-5103-8C65-68C7-702D279B4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73" y="364166"/>
            <a:ext cx="11129945" cy="606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60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703DF51-266F-2AE4-50B6-940E712B2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4" b="18621"/>
          <a:stretch>
            <a:fillRect/>
          </a:stretch>
        </p:blipFill>
        <p:spPr>
          <a:xfrm>
            <a:off x="604689" y="341644"/>
            <a:ext cx="11089269" cy="555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98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</TotalTime>
  <Words>29</Words>
  <Application>Microsoft Office PowerPoint</Application>
  <PresentationFormat>Widescreen</PresentationFormat>
  <Paragraphs>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Century Gothic</vt:lpstr>
      <vt:lpstr>Wingdings 3</vt:lpstr>
      <vt:lpstr>Íon</vt:lpstr>
      <vt:lpstr>Apresentação do PowerPoint</vt:lpstr>
      <vt:lpstr>Prof. Cláudio C. Coelho Matemática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Prof. Cláudio C. Coelho Matemática</dc:title>
  <dc:creator>Usuario</dc:creator>
  <cp:lastModifiedBy>Claudio Camargo Coelho</cp:lastModifiedBy>
  <cp:revision>9</cp:revision>
  <dcterms:created xsi:type="dcterms:W3CDTF">2024-02-14T17:38:12Z</dcterms:created>
  <dcterms:modified xsi:type="dcterms:W3CDTF">2026-08-04T20:11:49Z</dcterms:modified>
</cp:coreProperties>
</file>