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57" r:id="rId5"/>
    <p:sldId id="260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08/02/2026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08/02/2026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08/02/2026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08/02/2026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08/02/2026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08/02/2026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08/02/2026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08/02/2026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08/02/2026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08/02/2026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08/02/2026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5DCE7-6CF4-4660-8604-7375FE9E7500}" type="datetimeFigureOut">
              <a:rPr lang="pt-BR" smtClean="0"/>
              <a:pPr/>
              <a:t>08/02/2026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úmeros Romanos (com tabelas e conversor) - Toda Matér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089010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WhatsApp Image 2026-02-01 at 02.55.1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79582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39552" y="5085184"/>
            <a:ext cx="6768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/>
              <a:t>Onde </a:t>
            </a:r>
            <a:r>
              <a:rPr lang="pt-BR" sz="3200" b="1" dirty="0" smtClean="0"/>
              <a:t>estão os algarismos romanos? </a:t>
            </a:r>
            <a:endParaRPr lang="pt-BR" sz="3200" b="1" dirty="0"/>
          </a:p>
        </p:txBody>
      </p:sp>
      <p:sp>
        <p:nvSpPr>
          <p:cNvPr id="6" name="Retângulo 5"/>
          <p:cNvSpPr/>
          <p:nvPr/>
        </p:nvSpPr>
        <p:spPr>
          <a:xfrm>
            <a:off x="539552" y="5733256"/>
            <a:ext cx="41718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 smtClean="0"/>
              <a:t>Qual </a:t>
            </a:r>
            <a:r>
              <a:rPr lang="pt-BR" sz="3200" b="1" dirty="0" smtClean="0"/>
              <a:t>valor está escrito?</a:t>
            </a:r>
            <a:endParaRPr lang="pt-B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23528" y="332656"/>
            <a:ext cx="2909771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MMXXVI </a:t>
            </a:r>
            <a:endParaRPr lang="pt-B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60" name="Picture 4" descr="Algarismos Romanos |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01812"/>
            <a:ext cx="3672408" cy="6673034"/>
          </a:xfrm>
          <a:prstGeom prst="rect">
            <a:avLst/>
          </a:prstGeom>
          <a:noFill/>
        </p:spPr>
      </p:pic>
      <p:pic>
        <p:nvPicPr>
          <p:cNvPr id="19458" name="Picture 2" descr="Números romanos: história e tabela de 1 a 1449"/>
          <p:cNvPicPr>
            <a:picLocks noChangeAspect="1" noChangeArrowheads="1"/>
          </p:cNvPicPr>
          <p:nvPr/>
        </p:nvPicPr>
        <p:blipFill>
          <a:blip r:embed="rId3" cstate="print"/>
          <a:srcRect l="15432" r="15983"/>
          <a:stretch>
            <a:fillRect/>
          </a:stretch>
        </p:blipFill>
        <p:spPr bwMode="auto">
          <a:xfrm>
            <a:off x="1079104" y="471427"/>
            <a:ext cx="8064896" cy="63865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827584" y="1340768"/>
            <a:ext cx="7356501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pt-B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MMXXVI = 2000 20 6 = 2026</a:t>
            </a:r>
            <a:endParaRPr lang="pt-B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Algarismos Romanos |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708919"/>
            <a:ext cx="1656184" cy="30094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t="1080" r="52437"/>
          <a:stretch>
            <a:fillRect/>
          </a:stretch>
        </p:blipFill>
        <p:spPr bwMode="auto">
          <a:xfrm>
            <a:off x="0" y="100699"/>
            <a:ext cx="6084168" cy="6757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 descr="Algarismos Romanos |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052736"/>
            <a:ext cx="2555776" cy="4644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19</Words>
  <Application>Microsoft Office PowerPoint</Application>
  <PresentationFormat>Apresentação na tela (4:3)</PresentationFormat>
  <Paragraphs>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Cláudio C. Coelho</dc:creator>
  <cp:lastModifiedBy>Cláudio C. Coelho</cp:lastModifiedBy>
  <cp:revision>8</cp:revision>
  <dcterms:created xsi:type="dcterms:W3CDTF">2026-02-08T05:50:50Z</dcterms:created>
  <dcterms:modified xsi:type="dcterms:W3CDTF">2026-02-08T06:51:49Z</dcterms:modified>
</cp:coreProperties>
</file>