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5DCE7-6CF4-4660-8604-7375FE9E7500}" type="datetimeFigureOut">
              <a:rPr lang="pt-BR" smtClean="0"/>
              <a:pPr/>
              <a:t>28/07/2026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7C413-EEE3-462C-A15F-D6A4247A6DE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WhatsApp Image 2026-02-07 at 04.31.0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4664"/>
            <a:ext cx="9144000" cy="6111363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67544" y="1340768"/>
            <a:ext cx="8352928" cy="440120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800" b="1" dirty="0" smtClean="0"/>
              <a:t>No filme </a:t>
            </a:r>
            <a:r>
              <a:rPr lang="pt-BR" sz="2800" b="1" i="1" dirty="0" err="1" smtClean="0"/>
              <a:t>We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Bury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the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Dead</a:t>
            </a:r>
            <a:r>
              <a:rPr lang="pt-BR" sz="2800" b="1" dirty="0" smtClean="0"/>
              <a:t> (2024), a protagonista Ava (interpretada por Daisy Ridley) está inicialmente designada e alocada </a:t>
            </a:r>
            <a:r>
              <a:rPr lang="pt-BR" sz="2800" b="1" dirty="0" smtClean="0"/>
              <a:t>em </a:t>
            </a:r>
            <a:r>
              <a:rPr lang="pt-BR" sz="2800" b="1" dirty="0" smtClean="0"/>
              <a:t>uma zona na região </a:t>
            </a:r>
            <a:r>
              <a:rPr lang="pt-BR" sz="2800" b="1" dirty="0" smtClean="0"/>
              <a:t>norte, na cidade de DEVONPORT,  </a:t>
            </a:r>
            <a:r>
              <a:rPr lang="pt-BR" sz="2800" b="1" dirty="0" smtClean="0"/>
              <a:t>da ilha de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Tasmânia</a:t>
            </a:r>
            <a:r>
              <a:rPr lang="pt-BR" sz="2800" b="1" dirty="0" smtClean="0"/>
              <a:t>.</a:t>
            </a:r>
          </a:p>
          <a:p>
            <a:r>
              <a:rPr lang="pt-BR" sz="2800" b="1" dirty="0" smtClean="0"/>
              <a:t>Ela abandona seu posto e viaja por terra para encontrar o marido (</a:t>
            </a:r>
            <a:r>
              <a:rPr lang="pt-BR" sz="2800" b="1" dirty="0" err="1" smtClean="0"/>
              <a:t>Mitch</a:t>
            </a:r>
            <a:r>
              <a:rPr lang="pt-BR" sz="2800" b="1" dirty="0" smtClean="0"/>
              <a:t>), que estava em uma viagem de negócios em </a:t>
            </a:r>
            <a:r>
              <a:rPr lang="pt-BR" sz="2800" b="1" dirty="0" err="1" smtClean="0"/>
              <a:t>Woodbridge</a:t>
            </a:r>
            <a:r>
              <a:rPr lang="pt-BR" sz="2800" b="1" dirty="0" smtClean="0"/>
              <a:t> (localizado mais ao sul da </a:t>
            </a:r>
            <a:r>
              <a:rPr lang="pt-BR" sz="2800" b="1" dirty="0" smtClean="0"/>
              <a:t>ilha. </a:t>
            </a:r>
            <a:r>
              <a:rPr lang="pt-BR" sz="2800" b="1" dirty="0" smtClean="0"/>
              <a:t>Portanto, ela deixa a base no norte e cruza a Tasmânia com o objetivo de chegar a </a:t>
            </a:r>
            <a:r>
              <a:rPr lang="pt-BR" sz="2800" b="1" dirty="0" err="1" smtClean="0"/>
              <a:t>Woodbridge</a:t>
            </a:r>
            <a:r>
              <a:rPr lang="pt-BR" sz="2800" b="1" dirty="0" smtClean="0"/>
              <a:t>.</a:t>
            </a:r>
            <a:endParaRPr lang="pt-B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Conversão direta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Converta as distâncias abaixo de </a:t>
            </a: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milhas para quilômetros</a:t>
            </a:r>
            <a: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a) 1 mi = ______ km</a:t>
            </a:r>
            <a:b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b) 2 mi = ______ km</a:t>
            </a:r>
            <a:b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c) 5 mi = ______ km</a:t>
            </a:r>
            <a:b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d) 10 mi = ______ km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553998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Situações do dia a dia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a) Uma caminhada de 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3 mi</a:t>
            </a: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corresponde a quantos quilômetros?</a:t>
            </a:r>
            <a:b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b) Uma corrida de 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6 mi</a:t>
            </a: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equivale a quantos km?</a:t>
            </a:r>
            <a:b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c) Uma estrada mede </a:t>
            </a:r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12 mi</a:t>
            </a: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Qual é essa distância em km?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5305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dirty="0" smtClean="0"/>
              <a:t>Verdadeiro ou falso</a:t>
            </a:r>
          </a:p>
          <a:p>
            <a:r>
              <a:rPr lang="pt-BR" sz="4800" dirty="0" smtClean="0"/>
              <a:t>Marque </a:t>
            </a:r>
            <a:r>
              <a:rPr lang="pt-BR" sz="4800" b="1" dirty="0" smtClean="0"/>
              <a:t>V</a:t>
            </a:r>
            <a:r>
              <a:rPr lang="pt-BR" sz="4800" dirty="0" smtClean="0"/>
              <a:t> ou </a:t>
            </a:r>
            <a:r>
              <a:rPr lang="pt-BR" sz="4800" b="1" dirty="0" smtClean="0"/>
              <a:t>F</a:t>
            </a:r>
            <a:r>
              <a:rPr lang="pt-BR" sz="4800" dirty="0" smtClean="0"/>
              <a:t>:</a:t>
            </a:r>
          </a:p>
          <a:p>
            <a:r>
              <a:rPr lang="pt-BR" sz="4800" dirty="0" smtClean="0"/>
              <a:t>a) 8 km ≈ 5 mi ( )</a:t>
            </a:r>
            <a:br>
              <a:rPr lang="pt-BR" sz="4800" dirty="0" smtClean="0"/>
            </a:br>
            <a:r>
              <a:rPr lang="pt-BR" sz="4800" dirty="0" smtClean="0"/>
              <a:t>b) 10 km ≈ 6,25 mi ( )</a:t>
            </a:r>
            <a:br>
              <a:rPr lang="pt-BR" sz="4800" dirty="0" smtClean="0"/>
            </a:br>
            <a:r>
              <a:rPr lang="pt-BR" sz="4800" dirty="0" smtClean="0"/>
              <a:t>c) 16 km ≈ 8 mi ( )</a:t>
            </a:r>
            <a:endParaRPr lang="pt-B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/>
              <a:t>Desafio rápido</a:t>
            </a:r>
          </a:p>
          <a:p>
            <a:r>
              <a:rPr lang="pt-BR" sz="3200" dirty="0" smtClean="0"/>
              <a:t>Um ciclista percorreu </a:t>
            </a:r>
            <a:r>
              <a:rPr lang="pt-BR" sz="3200" b="1" dirty="0" smtClean="0"/>
              <a:t>12,8 km</a:t>
            </a:r>
            <a:r>
              <a:rPr lang="pt-BR" sz="3200" dirty="0" smtClean="0"/>
              <a:t> em um treino.</a:t>
            </a:r>
            <a:br>
              <a:rPr lang="pt-BR" sz="3200" dirty="0" smtClean="0"/>
            </a:br>
            <a:r>
              <a:rPr lang="pt-BR" sz="3200" dirty="0" smtClean="0"/>
              <a:t>Quantas </a:t>
            </a:r>
            <a:r>
              <a:rPr lang="pt-BR" sz="3200" b="1" dirty="0" smtClean="0"/>
              <a:t>milhas</a:t>
            </a:r>
            <a:r>
              <a:rPr lang="pt-BR" sz="3200" dirty="0" smtClean="0"/>
              <a:t>, aproximadamente, ele percorreu?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WhatsApp Image 2026-02-07 at 04.55.2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28950" y="0"/>
            <a:ext cx="30861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WhatsApp Image 2026-02-07 at 04.55.4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28950" y="0"/>
            <a:ext cx="30861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WhatsApp Image 2026-02-07 at 04.31.1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7281"/>
            <a:ext cx="9144000" cy="54234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WhatsApp Image 2026-02-07 at 04.41.4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78628"/>
            <a:ext cx="9144000" cy="5500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WhatsApp Image 2026-02-07 at 04.32.2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25905"/>
            <a:ext cx="9144000" cy="3806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WhatsApp Image 2026-02-07 at 04.36.0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25905"/>
            <a:ext cx="9144000" cy="380619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11560" y="5877272"/>
            <a:ext cx="4499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Quantos km faltam?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403648" y="692696"/>
            <a:ext cx="664316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             200 milhas = 319 km</a:t>
            </a:r>
          </a:p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Então                 19 mi = ?</a:t>
            </a:r>
          </a:p>
          <a:p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x 200 = 19 x 319</a:t>
            </a:r>
          </a:p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= 6061 / 200</a:t>
            </a:r>
          </a:p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= 30.30 km</a:t>
            </a:r>
          </a:p>
          <a:p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211960" y="6237312"/>
            <a:ext cx="46322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milha terrestre é igual a cerca de 1,60934 km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50554"/>
            <a:ext cx="9155171" cy="459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195</Words>
  <Application>Microsoft Office PowerPoint</Application>
  <PresentationFormat>Apresentação na tela (4:3)</PresentationFormat>
  <Paragraphs>20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Cláudio C. Coelho</dc:creator>
  <cp:lastModifiedBy>Cláudio C. Coelho</cp:lastModifiedBy>
  <cp:revision>6</cp:revision>
  <dcterms:created xsi:type="dcterms:W3CDTF">2026-02-08T05:50:50Z</dcterms:created>
  <dcterms:modified xsi:type="dcterms:W3CDTF">2026-07-28T19:24:27Z</dcterms:modified>
</cp:coreProperties>
</file>