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59" r:id="rId4"/>
    <p:sldId id="260" r:id="rId5"/>
    <p:sldId id="261" r:id="rId6"/>
    <p:sldId id="262" r:id="rId7"/>
    <p:sldId id="263" r:id="rId8"/>
    <p:sldId id="258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55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EECB-FF3A-4171-BCD9-FA795328BF3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DD3A3B-1E53-4EEE-98AA-E571D34AD646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EECB-FF3A-4171-BCD9-FA795328BF3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D3A3B-1E53-4EEE-98AA-E571D34AD64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EECB-FF3A-4171-BCD9-FA795328BF3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D3A3B-1E53-4EEE-98AA-E571D34AD64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EECB-FF3A-4171-BCD9-FA795328BF3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D3A3B-1E53-4EEE-98AA-E571D34AD64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EECB-FF3A-4171-BCD9-FA795328BF3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D3A3B-1E53-4EEE-98AA-E571D34AD646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EECB-FF3A-4171-BCD9-FA795328BF3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D3A3B-1E53-4EEE-98AA-E571D34AD646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EECB-FF3A-4171-BCD9-FA795328BF3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D3A3B-1E53-4EEE-98AA-E571D34AD646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EECB-FF3A-4171-BCD9-FA795328BF3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D3A3B-1E53-4EEE-98AA-E571D34AD64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EECB-FF3A-4171-BCD9-FA795328BF3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D3A3B-1E53-4EEE-98AA-E571D34AD64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EECB-FF3A-4171-BCD9-FA795328BF3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D3A3B-1E53-4EEE-98AA-E571D34AD64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8EECB-FF3A-4171-BCD9-FA795328BF3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D3A3B-1E53-4EEE-98AA-E571D34AD64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928EECB-FF3A-4171-BCD9-FA795328BF3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1DD3A3B-1E53-4EEE-98AA-E571D34AD646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CCBF80F-4AD8-445E-3E44-A892A6E10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24"/>
            <a:ext cx="9144000" cy="681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773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Equações polinomiais</a:t>
            </a:r>
          </a:p>
        </p:txBody>
      </p:sp>
      <p:sp>
        <p:nvSpPr>
          <p:cNvPr id="4" name="Retângulo 3"/>
          <p:cNvSpPr/>
          <p:nvPr/>
        </p:nvSpPr>
        <p:spPr>
          <a:xfrm>
            <a:off x="611560" y="1628800"/>
            <a:ext cx="79208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Denominamos equações polinomiais , ou algébricas , às equações da forma: </a:t>
            </a:r>
          </a:p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P(x) = 0</a:t>
            </a:r>
            <a:r>
              <a:rPr lang="pt-BR" sz="2400" dirty="0"/>
              <a:t>, onde P(x) é um polinômio de grau n &gt; 0.</a:t>
            </a:r>
          </a:p>
          <a:p>
            <a:endParaRPr lang="pt-BR" sz="2400" dirty="0"/>
          </a:p>
          <a:p>
            <a:r>
              <a:rPr lang="pt-BR" sz="2400" dirty="0"/>
              <a:t>Resolver uma equação algébrica é obter o seu conjunto-verdade, que é o conjunto de </a:t>
            </a:r>
            <a:r>
              <a:rPr lang="pt-BR" sz="2400" b="1" dirty="0">
                <a:solidFill>
                  <a:srgbClr val="FF0000"/>
                </a:solidFill>
              </a:rPr>
              <a:t>todas as suas raízes</a:t>
            </a:r>
            <a:r>
              <a:rPr lang="pt-BR" sz="2400" dirty="0"/>
              <a:t>, isto é, os valores de x que tornam verdadeira a igualdade abaixo: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16" y="4941168"/>
            <a:ext cx="7748061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4339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Teorema Fundamental da Álgebra</a:t>
            </a:r>
          </a:p>
        </p:txBody>
      </p:sp>
      <p:sp>
        <p:nvSpPr>
          <p:cNvPr id="4" name="Retângulo 3"/>
          <p:cNvSpPr/>
          <p:nvPr/>
        </p:nvSpPr>
        <p:spPr>
          <a:xfrm>
            <a:off x="683568" y="1916832"/>
            <a:ext cx="41044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/>
              <a:t>Demonstrado por </a:t>
            </a:r>
            <a:r>
              <a:rPr lang="pt-B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Gauss</a:t>
            </a:r>
            <a:r>
              <a:rPr lang="pt-BR" dirty="0"/>
              <a:t>, em 1799, o teorema fundamental da álgebra afirma que:</a:t>
            </a:r>
          </a:p>
        </p:txBody>
      </p:sp>
      <p:sp>
        <p:nvSpPr>
          <p:cNvPr id="5" name="Retângulo 4"/>
          <p:cNvSpPr/>
          <p:nvPr/>
        </p:nvSpPr>
        <p:spPr>
          <a:xfrm>
            <a:off x="626791" y="3284984"/>
            <a:ext cx="48245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Toda equação algébrica </a:t>
            </a:r>
            <a:b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P(x) = 0, de grau n &gt; 0, admite pelo menos uma raiz real ou complexa.</a:t>
            </a:r>
          </a:p>
        </p:txBody>
      </p:sp>
      <p:sp>
        <p:nvSpPr>
          <p:cNvPr id="6" name="Retângulo 5"/>
          <p:cNvSpPr/>
          <p:nvPr/>
        </p:nvSpPr>
        <p:spPr>
          <a:xfrm>
            <a:off x="1043608" y="5817458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i="1" dirty="0">
                <a:solidFill>
                  <a:srgbClr val="FF0000"/>
                </a:solidFill>
              </a:rPr>
              <a:t>Embora o teorema nos garanta que toda equação polinomial tem uma solução, ele não nos ensina como obtê-la!</a:t>
            </a:r>
          </a:p>
        </p:txBody>
      </p:sp>
      <p:sp>
        <p:nvSpPr>
          <p:cNvPr id="7" name="AutoShape 4" descr="https://encrypted-tbn1.google.com/images?q=tbn:ANd9GcTF0aZpwVhoExSl_aJg5KTszpq10k_ijdJsn3usOMF-oqKevjOTxsPT29L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" name="AutoShape 6" descr="https://encrypted-tbn1.google.com/images?q=tbn:ANd9GcTF0aZpwVhoExSl_aJg5KTszpq10k_ijdJsn3usOMF-oqKevjOTxsPT29Lh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799" y="2276872"/>
            <a:ext cx="3481189" cy="3184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523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Teorema da decomposição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82" y="2924944"/>
            <a:ext cx="7704856" cy="1016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62" y="4221088"/>
            <a:ext cx="774752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827584" y="5229200"/>
            <a:ext cx="74168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Todo polinômio de grau </a:t>
            </a:r>
            <a:r>
              <a:rPr lang="pt-B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tem exatamente </a:t>
            </a:r>
            <a:r>
              <a:rPr lang="pt-B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raízes reais e complexas.</a:t>
            </a:r>
          </a:p>
        </p:txBody>
      </p:sp>
    </p:spTree>
    <p:extLst>
      <p:ext uri="{BB962C8B-B14F-4D97-AF65-F5344CB8AC3E}">
        <p14:creationId xmlns:p14="http://schemas.microsoft.com/office/powerpoint/2010/main" val="360610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Exercício Resolvido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64704"/>
          </a:xfrm>
        </p:spPr>
        <p:txBody>
          <a:bodyPr/>
          <a:lstStyle/>
          <a:p>
            <a:r>
              <a:rPr lang="pt-BR" dirty="0"/>
              <a:t>Obtenha a forma fatorada do polinômio:</a:t>
            </a:r>
            <a:br>
              <a:rPr lang="pt-BR" dirty="0"/>
            </a:br>
            <a:r>
              <a:rPr lang="pt-BR" dirty="0"/>
              <a:t>P(x) = 2x</a:t>
            </a:r>
            <a:r>
              <a:rPr lang="pt-BR" baseline="30000" dirty="0"/>
              <a:t>2</a:t>
            </a:r>
            <a:r>
              <a:rPr lang="pt-BR" dirty="0"/>
              <a:t> - 6x - 8</a:t>
            </a:r>
          </a:p>
          <a:p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86" y="3429000"/>
            <a:ext cx="7553038" cy="154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311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Exercício Resolvido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40768"/>
          </a:xfrm>
        </p:spPr>
        <p:txBody>
          <a:bodyPr/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Componha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dirty="0"/>
              <a:t>os polinômios, sabendo-se que suas raízes são:</a:t>
            </a:r>
            <a:br>
              <a:rPr lang="pt-BR" dirty="0"/>
            </a:br>
            <a:r>
              <a:rPr lang="pt-BR" dirty="0"/>
              <a:t>a)1, 3 e 9			b) -5, 0, 1 e -1</a:t>
            </a:r>
          </a:p>
          <a:p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40968"/>
            <a:ext cx="6768752" cy="2757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32" y="3425718"/>
            <a:ext cx="7481282" cy="259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434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Exercícios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70" y="1700808"/>
            <a:ext cx="646071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50" y="3429000"/>
            <a:ext cx="7547168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50" y="4941168"/>
            <a:ext cx="7310568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ector reto 4"/>
          <p:cNvCxnSpPr/>
          <p:nvPr/>
        </p:nvCxnSpPr>
        <p:spPr>
          <a:xfrm>
            <a:off x="467544" y="3068960"/>
            <a:ext cx="78263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488847" y="4725144"/>
            <a:ext cx="78263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194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Fonte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600" dirty="0"/>
              <a:t>http://pt.scribd.com/doc/15966207/120/Teorema-fundamental-da-algebra</a:t>
            </a:r>
          </a:p>
        </p:txBody>
      </p:sp>
    </p:spTree>
    <p:extLst>
      <p:ext uri="{BB962C8B-B14F-4D97-AF65-F5344CB8AC3E}">
        <p14:creationId xmlns:p14="http://schemas.microsoft.com/office/powerpoint/2010/main" val="41878479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o">
  <a:themeElements>
    <a:clrScheme name="Ex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127</TotalTime>
  <Words>219</Words>
  <Application>Microsoft Office PowerPoint</Application>
  <PresentationFormat>Apresentação na tela (4:3)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Courier New</vt:lpstr>
      <vt:lpstr>Palatino Linotype</vt:lpstr>
      <vt:lpstr>Executivo</vt:lpstr>
      <vt:lpstr>Apresentação do PowerPoint</vt:lpstr>
      <vt:lpstr>Equações polinomiais</vt:lpstr>
      <vt:lpstr>Teorema Fundamental da Álgebra</vt:lpstr>
      <vt:lpstr>Teorema da decomposição</vt:lpstr>
      <vt:lpstr>Exercício Resolvido</vt:lpstr>
      <vt:lpstr>Exercício Resolvido</vt:lpstr>
      <vt:lpstr>Exercícios</vt:lpstr>
      <vt:lpstr>Fonte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Equações polinomiais Teorema Fundamental da Álgebra</dc:title>
  <dc:creator>ccc</dc:creator>
  <cp:lastModifiedBy>Claudio Camargo Coelho</cp:lastModifiedBy>
  <cp:revision>7</cp:revision>
  <dcterms:created xsi:type="dcterms:W3CDTF">2012-09-03T23:19:36Z</dcterms:created>
  <dcterms:modified xsi:type="dcterms:W3CDTF">2026-08-04T19:00:52Z</dcterms:modified>
</cp:coreProperties>
</file>