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7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C68BCF-6FC7-D4B9-F140-7AF3502CD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B05DD3-375E-2382-8B16-2E20C3131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4AFC39-9035-7EDD-1137-283636256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2714A6-D32F-D0E7-D196-0CDACD218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F9178-52D9-223E-CE21-132B44C3E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65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528F97-8787-D876-678C-1A5DE54BB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D3D58ED-B0D7-28D1-CCBA-722F1E9F75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C2D8B6-FBCF-6424-ADAD-4D32E224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FE27C7-CF5E-1BBF-240D-E07FD3A4A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A0B895-9E52-3A44-5136-325B1FCEC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1758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68A6FC-6831-2759-6E84-FBAB4106FA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52A6024-85CB-E060-467B-A01319CD81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595C67-C380-586A-2006-78A46678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AC90131-794A-0DE3-CB12-FD1637E89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7922AE-D38D-438E-D7A6-DD28E5B6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310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74C0A-7325-460B-6339-5C3C04DEF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D23CB8-0CC3-2504-451E-5353A6344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B1FD21-43C3-7F75-40BE-F67D349BC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4501B3-E81D-B37D-8264-156144043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07CB12F-8F1E-B4CF-154E-F82A730CA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8090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A3F81C-B9AD-340B-3F7D-AD945A2A2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8B5829B-49E9-07F9-A34D-4E73C0D1F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BE83E8-C951-147F-F996-69753C2ED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AEBB85-96B4-3267-63F4-9E52C3029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7B8A37-508F-F654-FCF9-2AA44C6D2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221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7EBED9-461A-E4BC-2B31-C9C93B0C8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09E965-6388-04D9-6C64-996D5C2B0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D125815-E4F9-E314-B63B-DAFF50A57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9E8264-5F9F-A64E-81F3-EC85342A6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A610364-AA09-3138-5159-DAAC19EFC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C1F839-8D2F-7346-2881-57A54A84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468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98887D-5743-57E7-AD63-724AF9413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7B25EF-2B76-FE38-9FA5-F546F59BE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444B9B-A444-BC94-EBBE-8D0C04489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EDACCDB-3B28-CAE6-5D92-C8B18D49C7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75317D0-E7FD-B7F5-7FBE-B61C16E941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6FC7A59-4D52-EA2D-2029-653191BB8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6B795F6-752D-8A45-083F-005E36760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8A4258F-DED0-1944-0BB8-2C8B0F880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3293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C6CE26-CC4C-0288-0278-B35840E47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750BD48-24C9-DBA3-90EF-D1AF34A63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1F75044-9EBE-CB36-20A6-17B61EE17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B6F23D8-1961-0771-DFC3-9A351B425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8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60CFAF4-253E-C4ED-8B00-01D8031B3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C8648C4-C74D-116A-5322-2A5B2A5AC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E33412D-D943-E22F-D182-E1C6061E1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096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04E478-52E0-EEB1-C322-77C8D35AC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A0C8A9-2968-CDD0-787A-C06C36FF0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1C776C1-D689-7CFE-06C5-BFF824E8C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2152F82-CF23-CD3D-5995-A6CB9714D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DB6DEC-3A53-8323-B81D-3D405F259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82315F-9F10-8E5D-2E77-C5E97FF6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86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A72FED-1E90-1F16-999B-F05F652F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CA2F9D6-EAEA-8B1C-4F9B-87FB326722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EFA672-6DFE-E674-AF64-6C045EC18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C37E64A-A621-E0F6-8032-55BE77020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A651E4B-CFD7-930F-FD62-78D35DB5F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8266134-1925-C843-B944-8B21B21A9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881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6C43798-9C06-47EA-A4F0-2A32A54F8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147C137-99F5-0C46-5A7A-23E307649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7A1667-3254-B145-367B-CB70F3D80F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DF6572-8C16-410A-B155-808982D512DA}" type="datetimeFigureOut">
              <a:rPr lang="pt-BR" smtClean="0"/>
              <a:t>10/08/2026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3ED8D1-574D-34EC-02F3-F8E4415A0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00A573-0D1B-A55F-C568-C0D3E24EE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5C9322-5975-4650-9D8C-39B87A83B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64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821BC75-3082-7DB8-A468-D22DCA3D4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325" y="36416"/>
            <a:ext cx="8179359" cy="682158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685D460-9EF2-602D-5ECC-A8F479170A5E}"/>
              </a:ext>
            </a:extLst>
          </p:cNvPr>
          <p:cNvSpPr txBox="1"/>
          <p:nvPr/>
        </p:nvSpPr>
        <p:spPr>
          <a:xfrm>
            <a:off x="73152" y="561840"/>
            <a:ext cx="3520440" cy="1922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zon Ember"/>
              </a:rPr>
              <a:t>Os Ovos Quebrados (1756)</a:t>
            </a:r>
          </a:p>
          <a:p>
            <a:pPr>
              <a:lnSpc>
                <a:spcPts val="2400"/>
              </a:lnSpc>
            </a:pPr>
            <a:endParaRPr lang="pt-BR" sz="1800" b="0" i="0" dirty="0">
              <a:solidFill>
                <a:srgbClr val="0F1111"/>
              </a:solidFill>
              <a:effectLst/>
              <a:latin typeface="Amazon Ember"/>
            </a:endParaRPr>
          </a:p>
          <a:p>
            <a:pPr>
              <a:lnSpc>
                <a:spcPts val="2400"/>
              </a:lnSpc>
            </a:pPr>
            <a:r>
              <a:rPr lang="pt-BR" sz="1800" b="0" i="0" dirty="0">
                <a:solidFill>
                  <a:srgbClr val="0F1111"/>
                </a:solidFill>
                <a:effectLst/>
                <a:latin typeface="Amazon Ember"/>
              </a:rPr>
              <a:t>Jovem Menina Ajudante de Cozinha 1756 Pintura de Jean-Baptiste </a:t>
            </a:r>
            <a:r>
              <a:rPr lang="pt-BR" sz="1800" b="0" i="0" dirty="0" err="1">
                <a:solidFill>
                  <a:srgbClr val="0F1111"/>
                </a:solidFill>
                <a:effectLst/>
                <a:latin typeface="Amazon Ember"/>
              </a:rPr>
              <a:t>Greuze</a:t>
            </a:r>
            <a:r>
              <a:rPr lang="pt-BR" sz="1800" b="0" i="0" dirty="0">
                <a:solidFill>
                  <a:srgbClr val="0F1111"/>
                </a:solidFill>
                <a:effectLst/>
                <a:latin typeface="Amazon Ember"/>
              </a:rPr>
              <a:t> na Tela</a:t>
            </a:r>
          </a:p>
        </p:txBody>
      </p:sp>
    </p:spTree>
    <p:extLst>
      <p:ext uri="{BB962C8B-B14F-4D97-AF65-F5344CB8AC3E}">
        <p14:creationId xmlns:p14="http://schemas.microsoft.com/office/powerpoint/2010/main" val="2216418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62B9BAE-7418-8473-E84B-033E9F198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654" y="18574"/>
            <a:ext cx="4772691" cy="68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07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5CCCB67-4263-AFBF-CCEB-0B331AAFC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707" y="28100"/>
            <a:ext cx="4734586" cy="68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62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C91AEC1-36C0-57F4-6B41-B762CA854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128" y="23337"/>
            <a:ext cx="4791744" cy="68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4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9CBD5-8ECF-36CD-0743-DD52456F5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26B377D8-2835-22E1-63F8-7B5004682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325" y="36416"/>
            <a:ext cx="8179359" cy="682158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F255A1E-737D-9E05-B47E-132C62446542}"/>
              </a:ext>
            </a:extLst>
          </p:cNvPr>
          <p:cNvSpPr txBox="1"/>
          <p:nvPr/>
        </p:nvSpPr>
        <p:spPr>
          <a:xfrm>
            <a:off x="73152" y="561840"/>
            <a:ext cx="3520440" cy="1922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mazon Ember"/>
                <a:ea typeface="+mn-ea"/>
                <a:cs typeface="+mn-cs"/>
              </a:rPr>
              <a:t>Os Ovos Quebrados (1756)</a:t>
            </a: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F1111"/>
              </a:solidFill>
              <a:effectLst/>
              <a:uLnTx/>
              <a:uFillTx/>
              <a:latin typeface="Amazon Emb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F1111"/>
                </a:solidFill>
                <a:effectLst/>
                <a:uLnTx/>
                <a:uFillTx/>
                <a:latin typeface="Amazon Ember"/>
                <a:ea typeface="+mn-ea"/>
                <a:cs typeface="+mn-cs"/>
              </a:rPr>
              <a:t>Jovem Menina Ajudante de Cozinha 1756 Pintura de Jean-Baptiste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F1111"/>
                </a:solidFill>
                <a:effectLst/>
                <a:uLnTx/>
                <a:uFillTx/>
                <a:latin typeface="Amazon Ember"/>
                <a:ea typeface="+mn-ea"/>
                <a:cs typeface="+mn-cs"/>
              </a:rPr>
              <a:t>Greuze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F1111"/>
                </a:solidFill>
                <a:effectLst/>
                <a:uLnTx/>
                <a:uFillTx/>
                <a:latin typeface="Amazon Ember"/>
                <a:ea typeface="+mn-ea"/>
                <a:cs typeface="+mn-cs"/>
              </a:rPr>
              <a:t> na Tela</a:t>
            </a:r>
          </a:p>
        </p:txBody>
      </p:sp>
    </p:spTree>
    <p:extLst>
      <p:ext uri="{BB962C8B-B14F-4D97-AF65-F5344CB8AC3E}">
        <p14:creationId xmlns:p14="http://schemas.microsoft.com/office/powerpoint/2010/main" val="3207196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55E432-8112-AA71-1589-FACDD7937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996" y="4284"/>
            <a:ext cx="5068007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2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68A29BF-AAC6-0EC8-E917-BBCEF2089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628" y="56679"/>
            <a:ext cx="4610743" cy="67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126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9EB52EA-5914-6659-8D96-56A1A0800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838" y="85258"/>
            <a:ext cx="4820323" cy="668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22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3E1238D-CA5D-0EDB-0BE4-A9975F5F7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760" y="70969"/>
            <a:ext cx="4696480" cy="67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61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9C9FA23-DA48-6100-A49A-B17B7B9E8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549" y="4284"/>
            <a:ext cx="4486901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8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B51C5CD-E07C-2F9C-6765-B87645FED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861" y="0"/>
            <a:ext cx="49582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3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94BD92C-E4BD-F47B-3229-618BC199D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562" y="0"/>
            <a:ext cx="4714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98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C2DEFE1-16DF-28E7-CFAF-20D616E26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470" y="51916"/>
            <a:ext cx="4725059" cy="67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036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36</Words>
  <Application>Microsoft Office PowerPoint</Application>
  <PresentationFormat>Widescreen</PresentationFormat>
  <Paragraphs>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Amazon Ember</vt:lpstr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Claudio Camargo Coelho</dc:creator>
  <cp:lastModifiedBy>Claudio Camargo Coelho</cp:lastModifiedBy>
  <cp:revision>1</cp:revision>
  <dcterms:created xsi:type="dcterms:W3CDTF">2026-08-10T20:18:28Z</dcterms:created>
  <dcterms:modified xsi:type="dcterms:W3CDTF">2026-08-10T20:31:16Z</dcterms:modified>
</cp:coreProperties>
</file>