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9EB9D-4F6D-4C82-9D05-DEF1AF4B4110}" type="datetimeFigureOut">
              <a:rPr lang="pt-BR" smtClean="0"/>
              <a:pPr/>
              <a:t>05/08/2026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D1F5C-B865-4386-8082-94D98CE506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 descr=", gerada com 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6" name="AutoShape 4" descr=", gerada com 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8" name="AutoShape 6" descr=", gerada com 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200" name="AutoShape 8" descr=", gerada com 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202" name="AutoShape 10" descr="blob:https://gemini.google.com/7f36114e-bc8a-4fe4-bae0-56f4ac4007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64" y="747924"/>
            <a:ext cx="9148364" cy="5148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404664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As projeções cartográficas são métodos para representar a superfície esférica da Terra em um plano, como um mapa. </a:t>
            </a:r>
          </a:p>
        </p:txBody>
      </p:sp>
      <p:pic>
        <p:nvPicPr>
          <p:cNvPr id="4098" name="Picture 2" descr="Projeções Cartográfic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16832"/>
            <a:ext cx="7843725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3403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Projeção de Mercator</a:t>
            </a:r>
          </a:p>
        </p:txBody>
      </p:sp>
      <p:pic>
        <p:nvPicPr>
          <p:cNvPr id="15362" name="Picture 2" descr="Projeção de Merca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90805"/>
            <a:ext cx="7848872" cy="6004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apa-Múndi (mapa do mundo) – Estados e Capitais do Bras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28" y="764704"/>
            <a:ext cx="9101372" cy="4666231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3403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Projeção de Mercator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3923928" y="2766639"/>
            <a:ext cx="1944216" cy="0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>
            <a:off x="5148064" y="1398487"/>
            <a:ext cx="2952328" cy="0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5517232"/>
            <a:ext cx="4061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Vamos medir os tamanhos pelo mapa......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916832"/>
            <a:ext cx="80283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A </a:t>
            </a:r>
            <a:r>
              <a:rPr lang="pt-BR" sz="3200" dirty="0"/>
              <a:t>distância máxima horizontal no continente africano é de cerca de 7.400 </a:t>
            </a:r>
            <a:r>
              <a:rPr lang="pt-BR" sz="3200" dirty="0" smtClean="0"/>
              <a:t>quilômetros, </a:t>
            </a:r>
            <a:r>
              <a:rPr lang="pt-BR" sz="3200" dirty="0"/>
              <a:t>da Ilha de Cabo Verde, no ponto mais ocidental, até Ras Hafun, na Somália, no ponto mais </a:t>
            </a:r>
            <a:r>
              <a:rPr lang="pt-BR" sz="3200" dirty="0" smtClean="0"/>
              <a:t>oriental</a:t>
            </a:r>
            <a:endParaRPr lang="pt-BR" sz="3200" dirty="0"/>
          </a:p>
        </p:txBody>
      </p:sp>
      <p:sp>
        <p:nvSpPr>
          <p:cNvPr id="3" name="Retângulo 2"/>
          <p:cNvSpPr/>
          <p:nvPr/>
        </p:nvSpPr>
        <p:spPr>
          <a:xfrm>
            <a:off x="0" y="1196752"/>
            <a:ext cx="2851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Dados oficiais e reais</a:t>
            </a:r>
          </a:p>
        </p:txBody>
      </p:sp>
      <p:sp>
        <p:nvSpPr>
          <p:cNvPr id="4" name="Retângulo 3"/>
          <p:cNvSpPr/>
          <p:nvPr/>
        </p:nvSpPr>
        <p:spPr>
          <a:xfrm>
            <a:off x="827584" y="4941168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/>
              <a:t>A Rússia é o maior país do mundo, com um comprimento máximo de 7700 </a:t>
            </a:r>
            <a:r>
              <a:rPr lang="pt-BR" sz="3200" dirty="0" smtClean="0"/>
              <a:t>quilômetros </a:t>
            </a:r>
            <a:r>
              <a:rPr lang="pt-BR" sz="3200" dirty="0"/>
              <a:t>e uma largura de 2800 </a:t>
            </a:r>
            <a:r>
              <a:rPr lang="pt-BR" sz="3200" dirty="0" smtClean="0"/>
              <a:t>quilômetros</a:t>
            </a:r>
            <a:endParaRPr lang="pt-BR" sz="3200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3403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Projeção de Mercator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3403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Projeção de Mercator</a:t>
            </a:r>
          </a:p>
        </p:txBody>
      </p:sp>
      <p:pic>
        <p:nvPicPr>
          <p:cNvPr id="6" name="Picture 2" descr="Mapa-Múndi (mapa do mundo) – Estados e Capitais do Bras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28" y="764704"/>
            <a:ext cx="9101372" cy="4666231"/>
          </a:xfrm>
          <a:prstGeom prst="rect">
            <a:avLst/>
          </a:prstGeom>
          <a:noFill/>
        </p:spPr>
      </p:pic>
      <p:cxnSp>
        <p:nvCxnSpPr>
          <p:cNvPr id="7" name="Conector de seta reta 6"/>
          <p:cNvCxnSpPr/>
          <p:nvPr/>
        </p:nvCxnSpPr>
        <p:spPr>
          <a:xfrm>
            <a:off x="3923928" y="2766639"/>
            <a:ext cx="1944216" cy="0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5148064" y="1398487"/>
            <a:ext cx="3096344" cy="14289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179512" y="5517232"/>
            <a:ext cx="5665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Comparando as medidas </a:t>
            </a:r>
            <a:r>
              <a:rPr lang="pt-BR" b="1" dirty="0" smtClean="0">
                <a:solidFill>
                  <a:srgbClr val="FF0000"/>
                </a:solidFill>
              </a:rPr>
              <a:t>reais</a:t>
            </a:r>
            <a:r>
              <a:rPr lang="pt-BR" dirty="0" smtClean="0"/>
              <a:t> com as medidas do </a:t>
            </a:r>
            <a:r>
              <a:rPr lang="pt-BR" b="1" dirty="0" smtClean="0">
                <a:solidFill>
                  <a:srgbClr val="7030A0"/>
                </a:solidFill>
              </a:rPr>
              <a:t>mapa</a:t>
            </a:r>
            <a:r>
              <a:rPr lang="pt-BR" dirty="0" smtClean="0"/>
              <a:t>....</a:t>
            </a:r>
            <a:endParaRPr lang="pt-BR" dirty="0"/>
          </a:p>
        </p:txBody>
      </p:sp>
      <p:cxnSp>
        <p:nvCxnSpPr>
          <p:cNvPr id="11" name="Conector de seta reta 10"/>
          <p:cNvCxnSpPr/>
          <p:nvPr/>
        </p:nvCxnSpPr>
        <p:spPr>
          <a:xfrm>
            <a:off x="8474718" y="5518457"/>
            <a:ext cx="576064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/>
        </p:nvSpPr>
        <p:spPr>
          <a:xfrm>
            <a:off x="323528" y="5949280"/>
            <a:ext cx="1700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África 7.400 km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23528" y="6237312"/>
            <a:ext cx="1747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Rússia 7.700 km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851920" y="5949280"/>
            <a:ext cx="2709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7030A0"/>
                </a:solidFill>
              </a:rPr>
              <a:t>África                               km </a:t>
            </a:r>
            <a:endParaRPr lang="pt-BR" dirty="0">
              <a:solidFill>
                <a:srgbClr val="7030A0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3851920" y="6237312"/>
            <a:ext cx="2755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7030A0"/>
                </a:solidFill>
              </a:rPr>
              <a:t>Rússia                              km </a:t>
            </a:r>
            <a:endParaRPr lang="pt-B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Mapa-Múndi (mapa do mundo) – Estados e Capitais do Brasi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01372" cy="4666231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3403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/>
              <a:t>Projeção de Mercator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548680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Conclusões:</a:t>
            </a:r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179512" y="980728"/>
            <a:ext cx="8496944" cy="25545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2000" b="1" dirty="0" smtClean="0"/>
              <a:t>No mapa, parece que a Rússia é muito maior que a África, </a:t>
            </a:r>
            <a:r>
              <a:rPr lang="pt-BR" sz="2000" b="1" dirty="0" err="1" smtClean="0"/>
              <a:t>né</a:t>
            </a:r>
            <a:r>
              <a:rPr lang="pt-BR" sz="2000" b="1" dirty="0" smtClean="0"/>
              <a:t>? Só que isso é um truque do mapa!Sabe por quê? Porque a Terra é redonda, tipo uma bola. E quando a gente desenha ela num papel retinho, algumas partes ficam esticadas e parecem maiores do que são. Isso acontece com os países que estão mais perto do topo ou do fundo do planeta.Esse truque tem um nome complicado: distorção cartográfica. E o tipo de mapa mais usado chama projeção de Mercator - ele é bom pra algumas coisas, mas muda o tamanho real dos lugares.</a:t>
            </a:r>
            <a:endParaRPr lang="pt-BR" sz="2000" b="1" dirty="0"/>
          </a:p>
        </p:txBody>
      </p:sp>
      <p:sp>
        <p:nvSpPr>
          <p:cNvPr id="16" name="Retângulo 15"/>
          <p:cNvSpPr/>
          <p:nvPr/>
        </p:nvSpPr>
        <p:spPr>
          <a:xfrm>
            <a:off x="179512" y="3669992"/>
            <a:ext cx="8496944" cy="1631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lt1"/>
                </a:solidFill>
              </a:rPr>
              <a:t>Projeção de Mercator, uma das mais comuns em mapas-múndi tradicionais.Preserva formas e ângulos (útil para navegação).Distorce áreas e distâncias, especialmente nas latitudes mais altas (próximas aos polos).Faz parecer que regiões mais ao norte (como a Rússia, Canadá, Groenlândia) são muito maiores ou mais largas do que realmente são.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54827"/>
            <a:ext cx="8208912" cy="590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  <p:bldP spid="16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68 ideias de Mensagens boas!!. | frases engraçadas para whatsapp, frases  engraçadas para amigos, fotos com frases engraçad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052736"/>
            <a:ext cx="4876800" cy="487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273</Words>
  <Application>Microsoft Office PowerPoint</Application>
  <PresentationFormat>Apresentação na tela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Matemática Prof. Cláudio C. Coelho</dc:title>
  <dc:creator>Cláudio C. Coelho</dc:creator>
  <cp:lastModifiedBy>Cláudio C. Coelho</cp:lastModifiedBy>
  <cp:revision>4</cp:revision>
  <dcterms:created xsi:type="dcterms:W3CDTF">2025-04-27T15:18:54Z</dcterms:created>
  <dcterms:modified xsi:type="dcterms:W3CDTF">2026-08-05T14:34:22Z</dcterms:modified>
</cp:coreProperties>
</file>