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7D5327-E57F-459B-A3EE-4FF50038E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642A49-F29D-4D02-BF6F-1FB9430E2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F5EF22-B44D-4DE1-8563-A245C8B7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ED02E7-C788-4918-81D2-19F02FDBB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D34579-0A7C-441B-9166-0E63E2B2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27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2B987C-CC58-4C14-AA17-87583967C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94202C-54D0-4A54-877C-6AA62B4D4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38DCF8-A5D3-414C-81B2-CB8F244B8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466681-BF5F-4DD8-9802-75D3AA36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29F121-EF5F-47B3-B040-5F668CFD0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38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60E823E-11B6-4279-9587-359E7A4BA0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F5F067-9E6D-4CA2-ACFD-3E3504BE8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48CBD5-E585-4345-8200-BD4CEBE2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2D1E73-9AB5-4AC9-841F-D2AA14010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0A97C9-CB77-47BC-8429-AF557341F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151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500DE-38ED-443D-9CF3-853E59CC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613B7F-DF71-438E-B67F-E600E0785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27F998-894C-493A-B109-647890CF0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9016E8-90FD-49E8-9D7D-7D2E4040F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E5BD6A-E458-4F3E-96F9-F6BBA97A8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10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B73BA-1449-4A96-B29B-971C2424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5B0182-5B1B-4881-B852-50122014B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89DAD8-C69C-4836-A653-E4E28A4B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CEABA-BFDA-41D1-BEAA-901EB717F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C19325-F5F7-402F-82BA-A25FFA8A8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28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4B384-805C-4CE5-8E6F-CC4AFFA6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E869F1-0E71-4C9F-957E-AB80BE79F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E99CE36-78F2-4CAD-8781-2282728F3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35525D-84FF-46D4-A58C-08CBAE5A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19D1F2-7061-4EB1-860D-6F12C4BE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93F6BC-5814-4A4E-A145-7525208B7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22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4CF15-F6D4-484E-B154-AFA8F3CF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5B1EC8-E35C-47B6-99EC-669049826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08AD08-6CEB-4F35-8ECD-91120C9A8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91EB9AB-5260-4D91-9E63-6517B58DA3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30EB053-6351-4724-B4D6-53CA728B7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5FCDF4B-87AE-4A1C-8ED9-8D1D4E3F2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1AA41CE-7487-47BB-8991-CA9002CE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1DCD3FC-E09A-49DD-9460-808B0A24C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962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37D43-73DA-4816-B8DE-AC85AD629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6B45B7-C19B-4F36-8ED4-2A31A68BC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8F2E563-807F-4355-BAC1-16953D14D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293E55D-7FF8-4804-B47F-0A283EBA9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66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1FA14FC-68B4-46EC-BD34-29D52920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547C540-E995-430B-A570-EC7067092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174CA9E-6460-46E7-82CF-C648F750A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18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8D569-92E6-452D-B7F9-7BD623FDE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450F4C-6079-47E3-A9F2-1F6E0E4D1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3598C87-C70A-4B79-A1CF-4E334080E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0D44D80-1751-4F4E-B232-E98AC6105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263A9E7-F2C4-409A-BA42-236878FB7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98668B-357A-45BC-8F4E-D89ED92B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61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51671-14DF-4523-B489-9F72B501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E1608CE-862F-4FFC-A3CE-2AB2EEB55D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D1A49E-9D90-4FDB-917D-40D8FAD346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A586740-AFB5-4139-94F3-C3429CEDF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382097-7DA9-4D8E-9E79-BAED4C7D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5B78FF1-6702-438C-8B2B-7761CC1CC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057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4DCF5EB-C983-45CB-AABD-01E923BE8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C15CF2C-B285-4585-B902-370D78338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B5FAA2-0254-45FF-92AF-6F0FF9F61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B0CEF-FFAC-4E09-B2B3-75A178EDCBC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69CA46-EE94-4D31-B85B-B53CBC086D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180585-DBA8-446D-BB39-C4FAC6B04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63CC6-E882-44FE-80F4-493AFDEAE6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43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081DF-1E41-417A-8860-CE991A2B5C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Riqueza Mundial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AA7941-2329-433C-822E-6CFF88EA93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Prof. Ms. Cláudio Camargo Coelho</a:t>
            </a:r>
          </a:p>
          <a:p>
            <a:endParaRPr lang="pt-BR" dirty="0"/>
          </a:p>
          <a:p>
            <a:r>
              <a:rPr lang="pt-BR" sz="1800" b="1" i="1" dirty="0"/>
              <a:t>Objetivo</a:t>
            </a:r>
            <a:r>
              <a:rPr lang="pt-BR" sz="1800" dirty="0"/>
              <a:t>: Vivenciar a matemática como uma ferramenta poderosa para entender sobre o mundo, e para análise e compreensão de dados.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D63FDE-A395-4D74-8E20-3A96E1F05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474" y="5735637"/>
            <a:ext cx="1280097" cy="33093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BDB667E-546F-470D-9834-4761FD08E7F2}"/>
              </a:ext>
            </a:extLst>
          </p:cNvPr>
          <p:cNvSpPr txBox="1"/>
          <p:nvPr/>
        </p:nvSpPr>
        <p:spPr>
          <a:xfrm>
            <a:off x="1358283" y="5404703"/>
            <a:ext cx="781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val="99407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8E69985-FF65-4603-A623-F8D4F14FC0C7}"/>
              </a:ext>
            </a:extLst>
          </p:cNvPr>
          <p:cNvSpPr txBox="1"/>
          <p:nvPr/>
        </p:nvSpPr>
        <p:spPr>
          <a:xfrm>
            <a:off x="1480" y="94980"/>
            <a:ext cx="29636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 Mostre aos alunos o mapa dos continentes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0A23B5-3F49-4A45-9EF4-7CCF1CC46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311" y="378715"/>
            <a:ext cx="9054483" cy="627442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D4EC37A-9737-45EB-BA5A-94ABB0A7908B}"/>
              </a:ext>
            </a:extLst>
          </p:cNvPr>
          <p:cNvSpPr txBox="1"/>
          <p:nvPr/>
        </p:nvSpPr>
        <p:spPr>
          <a:xfrm>
            <a:off x="1435223" y="1253231"/>
            <a:ext cx="187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América do norte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60F2563-8A09-43DC-AD28-4BBA98C09BF2}"/>
              </a:ext>
            </a:extLst>
          </p:cNvPr>
          <p:cNvSpPr txBox="1"/>
          <p:nvPr/>
        </p:nvSpPr>
        <p:spPr>
          <a:xfrm>
            <a:off x="5508594" y="5407980"/>
            <a:ext cx="1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África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22083CD-E677-4844-9691-5A03CE7283C5}"/>
              </a:ext>
            </a:extLst>
          </p:cNvPr>
          <p:cNvSpPr txBox="1"/>
          <p:nvPr/>
        </p:nvSpPr>
        <p:spPr>
          <a:xfrm>
            <a:off x="5188999" y="1812524"/>
            <a:ext cx="1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1FDCF24-C4E4-4414-8267-0FCD4B869F55}"/>
              </a:ext>
            </a:extLst>
          </p:cNvPr>
          <p:cNvSpPr txBox="1"/>
          <p:nvPr/>
        </p:nvSpPr>
        <p:spPr>
          <a:xfrm>
            <a:off x="9208362" y="2762435"/>
            <a:ext cx="1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Ásia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D80278F-5436-4151-A376-468245426ED7}"/>
              </a:ext>
            </a:extLst>
          </p:cNvPr>
          <p:cNvSpPr txBox="1"/>
          <p:nvPr/>
        </p:nvSpPr>
        <p:spPr>
          <a:xfrm>
            <a:off x="7843422" y="5669375"/>
            <a:ext cx="1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Oceania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C03ADB1-DCA8-4FC1-A6DF-CD858598C2B6}"/>
              </a:ext>
            </a:extLst>
          </p:cNvPr>
          <p:cNvSpPr txBox="1"/>
          <p:nvPr/>
        </p:nvSpPr>
        <p:spPr>
          <a:xfrm>
            <a:off x="1483311" y="4010029"/>
            <a:ext cx="1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América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85CCFBA-B492-48A3-A75C-8F455D2B6748}"/>
              </a:ext>
            </a:extLst>
          </p:cNvPr>
          <p:cNvSpPr txBox="1"/>
          <p:nvPr/>
        </p:nvSpPr>
        <p:spPr>
          <a:xfrm>
            <a:off x="2248271" y="5522223"/>
            <a:ext cx="187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América do sul</a:t>
            </a:r>
          </a:p>
        </p:txBody>
      </p:sp>
    </p:spTree>
    <p:extLst>
      <p:ext uri="{BB962C8B-B14F-4D97-AF65-F5344CB8AC3E}">
        <p14:creationId xmlns:p14="http://schemas.microsoft.com/office/powerpoint/2010/main" val="142804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DB5AA7E-D17D-4F12-978B-B0DD5B44C74E}"/>
              </a:ext>
            </a:extLst>
          </p:cNvPr>
          <p:cNvSpPr txBox="1"/>
          <p:nvPr/>
        </p:nvSpPr>
        <p:spPr>
          <a:xfrm>
            <a:off x="1032028" y="1041308"/>
            <a:ext cx="1047343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 (no caderno):</a:t>
            </a:r>
          </a:p>
          <a:p>
            <a:endParaRPr lang="pt-BR" sz="3200" dirty="0"/>
          </a:p>
          <a:p>
            <a:pPr marL="514350" indent="-514350">
              <a:buAutoNum type="arabicParenR"/>
            </a:pPr>
            <a:r>
              <a:rPr lang="pt-BR" sz="3200" dirty="0"/>
              <a:t>Individualmente faça uma lista ordenando os continentes de acordo com a riqueza mundial, do mais rico para o mais pobre, em seus cadernos. </a:t>
            </a:r>
          </a:p>
          <a:p>
            <a:endParaRPr lang="pt-BR" sz="3200" dirty="0"/>
          </a:p>
          <a:p>
            <a:r>
              <a:rPr lang="pt-BR" sz="3200" dirty="0"/>
              <a:t>2) Colocar a porcentagem da riqueza mundial que você acredita que cada continente tenha. (o total deve ser 100%)</a:t>
            </a:r>
          </a:p>
        </p:txBody>
      </p:sp>
    </p:spTree>
    <p:extLst>
      <p:ext uri="{BB962C8B-B14F-4D97-AF65-F5344CB8AC3E}">
        <p14:creationId xmlns:p14="http://schemas.microsoft.com/office/powerpoint/2010/main" val="55582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1AC7E8A-A007-4331-B22A-056B4296A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78" y="2366929"/>
            <a:ext cx="10635449" cy="404332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548F69A-5D3E-4202-9AD5-B1E0EACDA67A}"/>
              </a:ext>
            </a:extLst>
          </p:cNvPr>
          <p:cNvSpPr txBox="1"/>
          <p:nvPr/>
        </p:nvSpPr>
        <p:spPr>
          <a:xfrm>
            <a:off x="304801" y="189052"/>
            <a:ext cx="1129831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 (no caderno):</a:t>
            </a:r>
          </a:p>
          <a:p>
            <a:endParaRPr lang="pt-BR" sz="3200" dirty="0"/>
          </a:p>
          <a:p>
            <a:r>
              <a:rPr lang="pt-BR" sz="3200" dirty="0"/>
              <a:t>1) Ficha da Riqueza Mundial: calculem as porcentagens faltantes na tabela abaixo. </a:t>
            </a:r>
          </a:p>
        </p:txBody>
      </p:sp>
    </p:spTree>
    <p:extLst>
      <p:ext uri="{BB962C8B-B14F-4D97-AF65-F5344CB8AC3E}">
        <p14:creationId xmlns:p14="http://schemas.microsoft.com/office/powerpoint/2010/main" val="314041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FB52FDF-C1A2-439D-90B6-30B34850F2E8}"/>
              </a:ext>
            </a:extLst>
          </p:cNvPr>
          <p:cNvSpPr txBox="1"/>
          <p:nvPr/>
        </p:nvSpPr>
        <p:spPr>
          <a:xfrm>
            <a:off x="90996" y="151790"/>
            <a:ext cx="114233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Separe os alunos por diferentes continentes para representar a população na classe.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BDEF469-E16F-4787-869A-C1001AD2D82B}"/>
              </a:ext>
            </a:extLst>
          </p:cNvPr>
          <p:cNvSpPr txBox="1"/>
          <p:nvPr/>
        </p:nvSpPr>
        <p:spPr>
          <a:xfrm>
            <a:off x="171356" y="459567"/>
            <a:ext cx="117177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Quando tiver o número correto de alunos em cada continente, distribua biscoitos com base no número de alunos calculado para representar a riqueza no país.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E4B562E-DC3C-45AB-B6C1-33D43F6F8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56" y="1575838"/>
            <a:ext cx="11717722" cy="390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19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D3958A5-9B23-4EE9-B350-6918CCADDE50}"/>
              </a:ext>
            </a:extLst>
          </p:cNvPr>
          <p:cNvSpPr txBox="1"/>
          <p:nvPr/>
        </p:nvSpPr>
        <p:spPr>
          <a:xfrm>
            <a:off x="736846" y="844249"/>
            <a:ext cx="1117698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CONCLUSÃO (no caderno):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4000" dirty="0"/>
          </a:p>
          <a:p>
            <a:pPr marL="742950" indent="-742950">
              <a:spcAft>
                <a:spcPts val="1200"/>
              </a:spcAft>
              <a:buFont typeface="+mj-lt"/>
              <a:buAutoNum type="arabicParenR"/>
            </a:pPr>
            <a:r>
              <a:rPr lang="pt-BR" sz="4000" dirty="0"/>
              <a:t>Quantos biscoitos cada aluno recebe </a:t>
            </a:r>
            <a:r>
              <a:rPr lang="pt-BR" sz="4000"/>
              <a:t>em cada continente? </a:t>
            </a:r>
            <a:endParaRPr lang="pt-BR" sz="4000" dirty="0"/>
          </a:p>
          <a:p>
            <a:pPr marL="742950" indent="-742950">
              <a:spcAft>
                <a:spcPts val="1200"/>
              </a:spcAft>
              <a:buFont typeface="+mj-lt"/>
              <a:buAutoNum type="arabicParenR"/>
            </a:pPr>
            <a:r>
              <a:rPr lang="pt-BR" sz="4000" dirty="0"/>
              <a:t>O que você nota? 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arenR"/>
            </a:pPr>
            <a:r>
              <a:rPr lang="pt-BR" sz="4000" dirty="0"/>
              <a:t>O que você pensa sobre isso? </a:t>
            </a:r>
          </a:p>
        </p:txBody>
      </p:sp>
    </p:spTree>
    <p:extLst>
      <p:ext uri="{BB962C8B-B14F-4D97-AF65-F5344CB8AC3E}">
        <p14:creationId xmlns:p14="http://schemas.microsoft.com/office/powerpoint/2010/main" val="27632480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193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Riqueza Mundial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Riqueza Mundial</dc:title>
  <dc:creator>Claudio Camargo Coelho</dc:creator>
  <cp:lastModifiedBy>Claudio Camargo Coelho</cp:lastModifiedBy>
  <cp:revision>5</cp:revision>
  <dcterms:created xsi:type="dcterms:W3CDTF">2024-06-06T19:13:27Z</dcterms:created>
  <dcterms:modified xsi:type="dcterms:W3CDTF">2024-06-06T19:31:19Z</dcterms:modified>
</cp:coreProperties>
</file>