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8" r:id="rId3"/>
    <p:sldId id="259" r:id="rId4"/>
    <p:sldId id="261" r:id="rId5"/>
    <p:sldId id="262" r:id="rId6"/>
    <p:sldId id="268" r:id="rId7"/>
    <p:sldId id="267" r:id="rId8"/>
    <p:sldId id="263" r:id="rId9"/>
    <p:sldId id="269" r:id="rId10"/>
    <p:sldId id="270" r:id="rId11"/>
    <p:sldId id="266" r:id="rId12"/>
  </p:sldIdLst>
  <p:sldSz cx="9144000" cy="5143500" type="screen16x9"/>
  <p:notesSz cx="6858000" cy="9144000"/>
  <p:embeddedFontLst>
    <p:embeddedFont>
      <p:font typeface="Playfair Display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00"/>
  </p:clrMru>
</p:presentationPr>
</file>

<file path=ppt/tableStyles.xml><?xml version="1.0" encoding="utf-8"?>
<a:tblStyleLst xmlns:a="http://schemas.openxmlformats.org/drawingml/2006/main" def="{348E52CF-6877-4B62-B422-5A6F7281B910}">
  <a:tblStyle styleId="{348E52CF-6877-4B62-B422-5A6F7281B9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42" y="-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2391863"/>
            <a:ext cx="41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5" y="3912619"/>
            <a:ext cx="9144000" cy="12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0"/>
          <p:cNvCxnSpPr/>
          <p:nvPr/>
        </p:nvCxnSpPr>
        <p:spPr>
          <a:xfrm>
            <a:off x="734700" y="4732556"/>
            <a:ext cx="7674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10"/>
          <p:cNvCxnSpPr/>
          <p:nvPr/>
        </p:nvCxnSpPr>
        <p:spPr>
          <a:xfrm>
            <a:off x="734700" y="410944"/>
            <a:ext cx="7674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◈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685800" y="1285866"/>
            <a:ext cx="4529142" cy="22657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Densidade Demográfica</a:t>
            </a:r>
            <a:br>
              <a:rPr lang="en" dirty="0" smtClean="0"/>
            </a:br>
            <a:r>
              <a:rPr lang="en" sz="2000" dirty="0" smtClean="0"/>
              <a:t>Matemática Aplicada</a:t>
            </a:r>
            <a:endParaRPr/>
          </a:p>
        </p:txBody>
      </p:sp>
      <p:sp>
        <p:nvSpPr>
          <p:cNvPr id="3" name="CaixaDeTexto 2"/>
          <p:cNvSpPr txBox="1"/>
          <p:nvPr/>
        </p:nvSpPr>
        <p:spPr>
          <a:xfrm>
            <a:off x="6832149" y="4712613"/>
            <a:ext cx="23118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Prof. Cláudio C. Coelho</a:t>
            </a:r>
          </a:p>
          <a:p>
            <a:r>
              <a:rPr lang="pt-BR" sz="1100" dirty="0" smtClean="0"/>
              <a:t>Público alvo: Ensino Médio &amp; EJA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8232" t="56836" r="58821" b="39514"/>
          <a:stretch>
            <a:fillRect/>
          </a:stretch>
        </p:blipFill>
        <p:spPr bwMode="auto">
          <a:xfrm>
            <a:off x="857224" y="4297728"/>
            <a:ext cx="1214414" cy="84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Densidade demográfica: cálculo, mapas, exemplos, exercíci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58"/>
            <a:ext cx="1713134" cy="128588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714348" y="428610"/>
            <a:ext cx="57150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Exercício além do básico: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(ENEM 2011)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Cerca de 20 milhões de brasileiros vivem na região coberta pela caatinga, em quase 800 mil km² de área. Quando não chove, o homem do sertão e sua família precisam caminhar quilômetros em busca da água dos açudes. A irregularidade climática é um dos fatores que mais interferem na vida do sertanejo.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Segundo esse levantamento, a densidade demográfica da região coberta pela caatinga, em habitantes por km², é de: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sz="1200" dirty="0" smtClean="0">
                <a:solidFill>
                  <a:schemeClr val="bg1"/>
                </a:solidFill>
              </a:rPr>
              <a:t>a) 250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b) 25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c) 2,5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d) 0,25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e) 0,025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 smtClean="0">
              <a:solidFill>
                <a:schemeClr val="bg1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419071" y="3019428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8232" t="56836" r="58821" b="39514"/>
          <a:stretch>
            <a:fillRect/>
          </a:stretch>
        </p:blipFill>
        <p:spPr bwMode="auto">
          <a:xfrm>
            <a:off x="857224" y="4297728"/>
            <a:ext cx="1214414" cy="84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Densidade demográfica: cálculo, mapas, exemplos, exercíci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58"/>
            <a:ext cx="1713134" cy="1285883"/>
          </a:xfrm>
          <a:prstGeom prst="rect">
            <a:avLst/>
          </a:prstGeom>
          <a:noFill/>
        </p:spPr>
      </p:pic>
      <p:pic>
        <p:nvPicPr>
          <p:cNvPr id="56322" name="Picture 2" descr="A Matemática não mente. Mente quem faz... Albert Einste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071552"/>
            <a:ext cx="5715000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8232" t="56836" r="58821" b="39514"/>
          <a:stretch>
            <a:fillRect/>
          </a:stretch>
        </p:blipFill>
        <p:spPr bwMode="auto">
          <a:xfrm>
            <a:off x="857224" y="4297728"/>
            <a:ext cx="1214414" cy="84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Densidade demográfica: cálculo, mapas, exemplos, exercíci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58"/>
            <a:ext cx="1713134" cy="1285883"/>
          </a:xfrm>
          <a:prstGeom prst="rect">
            <a:avLst/>
          </a:prstGeom>
          <a:noFill/>
        </p:spPr>
      </p:pic>
      <p:pic>
        <p:nvPicPr>
          <p:cNvPr id="28678" name="Picture 6" descr="Significado de Densidade demográf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714493"/>
            <a:ext cx="7264117" cy="2366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8232" t="56836" r="58821" b="39514"/>
          <a:stretch>
            <a:fillRect/>
          </a:stretch>
        </p:blipFill>
        <p:spPr bwMode="auto">
          <a:xfrm>
            <a:off x="857224" y="4297728"/>
            <a:ext cx="1214414" cy="84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Densidade demográfica: cálculo, mapas, exemplos, exercíci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42858"/>
            <a:ext cx="1713134" cy="1285883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714348" y="42861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exemplo: Alemanha</a:t>
            </a:r>
            <a:endParaRPr lang="pt-BR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86314" y="1714494"/>
            <a:ext cx="35889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Com uma área terrestre de 357 021 km²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714876" y="2143122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Possui uma população em torno de 83 milhões de habitantes (2015)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8916" name="Picture 4" descr="Mapa da AlemanhaMinuto Ligad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928676"/>
            <a:ext cx="3962400" cy="3124201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4857752" y="3071816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Densidade =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/>
        </p:nvGraphicFramePr>
        <p:xfrm>
          <a:off x="6087922" y="2643188"/>
          <a:ext cx="2270292" cy="1193797"/>
        </p:xfrm>
        <a:graphic>
          <a:graphicData uri="http://schemas.openxmlformats.org/presentationml/2006/ole">
            <p:oleObj spid="_x0000_s38918" name="Equação" r:id="rId7" imgW="749160" imgH="393480" progId="Equation.3">
              <p:embed/>
            </p:oleObj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4929190" y="4000510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Densidade =</a:t>
            </a:r>
            <a:r>
              <a:rPr lang="pt-BR" sz="2400" dirty="0" smtClean="0">
                <a:solidFill>
                  <a:schemeClr val="bg1"/>
                </a:solidFill>
              </a:rPr>
              <a:t>  232,5 hab/km²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8232" t="56836" r="58821" b="39514"/>
          <a:stretch>
            <a:fillRect/>
          </a:stretch>
        </p:blipFill>
        <p:spPr bwMode="auto">
          <a:xfrm>
            <a:off x="857224" y="4297728"/>
            <a:ext cx="1214414" cy="84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Densidade demográfica: cálculo, mapas, exemplos, exercíci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42858"/>
            <a:ext cx="1713134" cy="1285883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714348" y="428610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Outro exemplo: Mato Grosso do Sul</a:t>
            </a:r>
            <a:endParaRPr lang="pt-BR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000628" y="1714494"/>
            <a:ext cx="36231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Com uma área terrestre de </a:t>
            </a:r>
            <a:r>
              <a:rPr lang="pt-BR" b="1" dirty="0" smtClean="0">
                <a:solidFill>
                  <a:schemeClr val="bg1"/>
                </a:solidFill>
              </a:rPr>
              <a:t>357 145,5 </a:t>
            </a:r>
            <a:r>
              <a:rPr lang="pt-BR" dirty="0" smtClean="0">
                <a:solidFill>
                  <a:schemeClr val="bg1"/>
                </a:solidFill>
              </a:rPr>
              <a:t> km²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00628" y="2143122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Possui uma população aproximada de </a:t>
            </a:r>
            <a:r>
              <a:rPr lang="pt-BR" b="1" dirty="0" smtClean="0">
                <a:solidFill>
                  <a:schemeClr val="bg1"/>
                </a:solidFill>
              </a:rPr>
              <a:t>2.500.000 </a:t>
            </a:r>
            <a:r>
              <a:rPr lang="pt-BR" dirty="0" smtClean="0">
                <a:solidFill>
                  <a:schemeClr val="bg1"/>
                </a:solidFill>
              </a:rPr>
              <a:t> de habitantes 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857752" y="3071816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Densidade =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6183313" y="2643188"/>
          <a:ext cx="2078037" cy="1193800"/>
        </p:xfrm>
        <a:graphic>
          <a:graphicData uri="http://schemas.openxmlformats.org/presentationml/2006/ole">
            <p:oleObj spid="_x0000_s40961" name="Equação" r:id="rId6" imgW="685800" imgH="393480" progId="Equation.3">
              <p:embed/>
            </p:oleObj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929190" y="4000510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Densidade =</a:t>
            </a:r>
            <a:r>
              <a:rPr lang="pt-BR" sz="2400" dirty="0" smtClean="0">
                <a:solidFill>
                  <a:schemeClr val="bg1"/>
                </a:solidFill>
              </a:rPr>
              <a:t>  7 hab/km²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0963" name="Picture 3" descr="Mapa mato grosso do sul png 4 » PNG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1071552"/>
            <a:ext cx="2786042" cy="2786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8232" t="56836" r="58821" b="39514"/>
          <a:stretch>
            <a:fillRect/>
          </a:stretch>
        </p:blipFill>
        <p:spPr bwMode="auto">
          <a:xfrm>
            <a:off x="857224" y="4297728"/>
            <a:ext cx="1214414" cy="84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Densidade demográfica: cálculo, mapas, exemplos, exercíci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58"/>
            <a:ext cx="1713134" cy="1285883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714348" y="42861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significam estes números?</a:t>
            </a:r>
            <a:endParaRPr lang="pt-BR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3" name="Picture 3" descr="Mapa mato grosso do sul png 4 » PNG Image"/>
          <p:cNvPicPr>
            <a:picLocks noChangeAspect="1" noChangeArrowheads="1"/>
          </p:cNvPicPr>
          <p:nvPr/>
        </p:nvPicPr>
        <p:blipFill>
          <a:blip r:embed="rId5"/>
          <a:srcRect l="35898" t="51283" r="38461" b="20512"/>
          <a:stretch>
            <a:fillRect/>
          </a:stretch>
        </p:blipFill>
        <p:spPr bwMode="auto">
          <a:xfrm>
            <a:off x="857224" y="785799"/>
            <a:ext cx="3500462" cy="3850509"/>
          </a:xfrm>
          <a:prstGeom prst="rect">
            <a:avLst/>
          </a:prstGeom>
          <a:noFill/>
        </p:spPr>
      </p:pic>
      <p:pic>
        <p:nvPicPr>
          <p:cNvPr id="4199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1714494"/>
            <a:ext cx="299927" cy="638142"/>
          </a:xfrm>
          <a:prstGeom prst="rect">
            <a:avLst/>
          </a:prstGeom>
          <a:noFill/>
        </p:spPr>
      </p:pic>
      <p:pic>
        <p:nvPicPr>
          <p:cNvPr id="1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857370"/>
            <a:ext cx="299927" cy="638142"/>
          </a:xfrm>
          <a:prstGeom prst="rect">
            <a:avLst/>
          </a:prstGeom>
          <a:noFill/>
        </p:spPr>
      </p:pic>
      <p:pic>
        <p:nvPicPr>
          <p:cNvPr id="1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2357436"/>
            <a:ext cx="299927" cy="638142"/>
          </a:xfrm>
          <a:prstGeom prst="rect">
            <a:avLst/>
          </a:prstGeom>
          <a:noFill/>
        </p:spPr>
      </p:pic>
      <p:pic>
        <p:nvPicPr>
          <p:cNvPr id="1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2643188"/>
            <a:ext cx="299927" cy="638142"/>
          </a:xfrm>
          <a:prstGeom prst="rect">
            <a:avLst/>
          </a:prstGeom>
          <a:noFill/>
        </p:spPr>
      </p:pic>
      <p:pic>
        <p:nvPicPr>
          <p:cNvPr id="1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000246"/>
            <a:ext cx="299927" cy="638142"/>
          </a:xfrm>
          <a:prstGeom prst="rect">
            <a:avLst/>
          </a:prstGeom>
          <a:noFill/>
        </p:spPr>
      </p:pic>
      <p:pic>
        <p:nvPicPr>
          <p:cNvPr id="1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714626"/>
            <a:ext cx="299927" cy="638142"/>
          </a:xfrm>
          <a:prstGeom prst="rect">
            <a:avLst/>
          </a:prstGeom>
          <a:noFill/>
        </p:spPr>
      </p:pic>
      <p:pic>
        <p:nvPicPr>
          <p:cNvPr id="1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3071816"/>
            <a:ext cx="299927" cy="638142"/>
          </a:xfrm>
          <a:prstGeom prst="rect">
            <a:avLst/>
          </a:prstGeom>
          <a:noFill/>
        </p:spPr>
      </p:pic>
      <p:pic>
        <p:nvPicPr>
          <p:cNvPr id="20" name="Picture 4" descr="Mapa da AlemanhaMinuto Ligad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1500180"/>
            <a:ext cx="3962400" cy="3124201"/>
          </a:xfrm>
          <a:prstGeom prst="rect">
            <a:avLst/>
          </a:prstGeom>
          <a:noFill/>
        </p:spPr>
      </p:pic>
      <p:pic>
        <p:nvPicPr>
          <p:cNvPr id="2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643056"/>
            <a:ext cx="299927" cy="638142"/>
          </a:xfrm>
          <a:prstGeom prst="rect">
            <a:avLst/>
          </a:prstGeom>
          <a:noFill/>
        </p:spPr>
      </p:pic>
      <p:pic>
        <p:nvPicPr>
          <p:cNvPr id="2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1857370"/>
            <a:ext cx="299927" cy="638142"/>
          </a:xfrm>
          <a:prstGeom prst="rect">
            <a:avLst/>
          </a:prstGeom>
          <a:noFill/>
        </p:spPr>
      </p:pic>
      <p:pic>
        <p:nvPicPr>
          <p:cNvPr id="2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428874"/>
            <a:ext cx="299927" cy="638142"/>
          </a:xfrm>
          <a:prstGeom prst="rect">
            <a:avLst/>
          </a:prstGeom>
          <a:noFill/>
        </p:spPr>
      </p:pic>
      <p:pic>
        <p:nvPicPr>
          <p:cNvPr id="2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2071684"/>
            <a:ext cx="299927" cy="638142"/>
          </a:xfrm>
          <a:prstGeom prst="rect">
            <a:avLst/>
          </a:prstGeom>
          <a:noFill/>
        </p:spPr>
      </p:pic>
      <p:pic>
        <p:nvPicPr>
          <p:cNvPr id="2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571618"/>
            <a:ext cx="299927" cy="638142"/>
          </a:xfrm>
          <a:prstGeom prst="rect">
            <a:avLst/>
          </a:prstGeom>
          <a:noFill/>
        </p:spPr>
      </p:pic>
      <p:pic>
        <p:nvPicPr>
          <p:cNvPr id="2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285998"/>
            <a:ext cx="299927" cy="638142"/>
          </a:xfrm>
          <a:prstGeom prst="rect">
            <a:avLst/>
          </a:prstGeom>
          <a:noFill/>
        </p:spPr>
      </p:pic>
      <p:pic>
        <p:nvPicPr>
          <p:cNvPr id="2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1857370"/>
            <a:ext cx="299927" cy="638142"/>
          </a:xfrm>
          <a:prstGeom prst="rect">
            <a:avLst/>
          </a:prstGeom>
          <a:noFill/>
        </p:spPr>
      </p:pic>
      <p:pic>
        <p:nvPicPr>
          <p:cNvPr id="3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2571750"/>
            <a:ext cx="299927" cy="638142"/>
          </a:xfrm>
          <a:prstGeom prst="rect">
            <a:avLst/>
          </a:prstGeom>
          <a:noFill/>
        </p:spPr>
      </p:pic>
      <p:pic>
        <p:nvPicPr>
          <p:cNvPr id="3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214560"/>
            <a:ext cx="299927" cy="638142"/>
          </a:xfrm>
          <a:prstGeom prst="rect">
            <a:avLst/>
          </a:prstGeom>
          <a:noFill/>
        </p:spPr>
      </p:pic>
      <p:pic>
        <p:nvPicPr>
          <p:cNvPr id="3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1928808"/>
            <a:ext cx="299927" cy="638142"/>
          </a:xfrm>
          <a:prstGeom prst="rect">
            <a:avLst/>
          </a:prstGeom>
          <a:noFill/>
        </p:spPr>
      </p:pic>
      <p:pic>
        <p:nvPicPr>
          <p:cNvPr id="3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000378"/>
            <a:ext cx="299927" cy="638142"/>
          </a:xfrm>
          <a:prstGeom prst="rect">
            <a:avLst/>
          </a:prstGeom>
          <a:noFill/>
        </p:spPr>
      </p:pic>
      <p:pic>
        <p:nvPicPr>
          <p:cNvPr id="3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143254"/>
            <a:ext cx="299927" cy="638142"/>
          </a:xfrm>
          <a:prstGeom prst="rect">
            <a:avLst/>
          </a:prstGeom>
          <a:noFill/>
        </p:spPr>
      </p:pic>
      <p:pic>
        <p:nvPicPr>
          <p:cNvPr id="3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786064"/>
            <a:ext cx="299927" cy="638142"/>
          </a:xfrm>
          <a:prstGeom prst="rect">
            <a:avLst/>
          </a:prstGeom>
          <a:noFill/>
        </p:spPr>
      </p:pic>
      <p:pic>
        <p:nvPicPr>
          <p:cNvPr id="3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857502"/>
            <a:ext cx="299927" cy="638142"/>
          </a:xfrm>
          <a:prstGeom prst="rect">
            <a:avLst/>
          </a:prstGeom>
          <a:noFill/>
        </p:spPr>
      </p:pic>
      <p:pic>
        <p:nvPicPr>
          <p:cNvPr id="3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3071816"/>
            <a:ext cx="299927" cy="638142"/>
          </a:xfrm>
          <a:prstGeom prst="rect">
            <a:avLst/>
          </a:prstGeom>
          <a:noFill/>
        </p:spPr>
      </p:pic>
      <p:pic>
        <p:nvPicPr>
          <p:cNvPr id="4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3357568"/>
            <a:ext cx="299927" cy="638142"/>
          </a:xfrm>
          <a:prstGeom prst="rect">
            <a:avLst/>
          </a:prstGeom>
          <a:noFill/>
        </p:spPr>
      </p:pic>
      <p:pic>
        <p:nvPicPr>
          <p:cNvPr id="4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071816"/>
            <a:ext cx="299927" cy="638142"/>
          </a:xfrm>
          <a:prstGeom prst="rect">
            <a:avLst/>
          </a:prstGeom>
          <a:noFill/>
        </p:spPr>
      </p:pic>
      <p:pic>
        <p:nvPicPr>
          <p:cNvPr id="4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429006"/>
            <a:ext cx="299927" cy="638142"/>
          </a:xfrm>
          <a:prstGeom prst="rect">
            <a:avLst/>
          </a:prstGeom>
          <a:noFill/>
        </p:spPr>
      </p:pic>
      <p:pic>
        <p:nvPicPr>
          <p:cNvPr id="4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429006"/>
            <a:ext cx="299927" cy="638142"/>
          </a:xfrm>
          <a:prstGeom prst="rect">
            <a:avLst/>
          </a:prstGeom>
          <a:noFill/>
        </p:spPr>
      </p:pic>
      <p:grpSp>
        <p:nvGrpSpPr>
          <p:cNvPr id="52" name="Grupo 51"/>
          <p:cNvGrpSpPr/>
          <p:nvPr/>
        </p:nvGrpSpPr>
        <p:grpSpPr>
          <a:xfrm>
            <a:off x="785786" y="1142990"/>
            <a:ext cx="3071834" cy="2857520"/>
            <a:chOff x="785786" y="1142990"/>
            <a:chExt cx="3071834" cy="2857520"/>
          </a:xfrm>
        </p:grpSpPr>
        <p:cxnSp>
          <p:nvCxnSpPr>
            <p:cNvPr id="45" name="Conector de seta reta 44"/>
            <p:cNvCxnSpPr/>
            <p:nvPr/>
          </p:nvCxnSpPr>
          <p:spPr>
            <a:xfrm>
              <a:off x="1500166" y="1428742"/>
              <a:ext cx="2357454" cy="1588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de seta reta 45"/>
            <p:cNvCxnSpPr/>
            <p:nvPr/>
          </p:nvCxnSpPr>
          <p:spPr>
            <a:xfrm rot="5400000" flipH="1" flipV="1">
              <a:off x="107919" y="2678113"/>
              <a:ext cx="2643206" cy="1588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ixaDeTexto 49"/>
            <p:cNvSpPr txBox="1"/>
            <p:nvPr/>
          </p:nvSpPr>
          <p:spPr>
            <a:xfrm>
              <a:off x="2285984" y="1142990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FF0000"/>
                  </a:solidFill>
                </a:rPr>
                <a:t>1 km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785786" y="2428874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FF0000"/>
                  </a:solidFill>
                </a:rPr>
                <a:t>1 km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4857752" y="1214428"/>
            <a:ext cx="3071834" cy="3143272"/>
            <a:chOff x="785786" y="1071552"/>
            <a:chExt cx="3071834" cy="3143272"/>
          </a:xfrm>
        </p:grpSpPr>
        <p:cxnSp>
          <p:nvCxnSpPr>
            <p:cNvPr id="54" name="Conector de seta reta 53"/>
            <p:cNvCxnSpPr/>
            <p:nvPr/>
          </p:nvCxnSpPr>
          <p:spPr>
            <a:xfrm>
              <a:off x="1500166" y="1428742"/>
              <a:ext cx="2357454" cy="1588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de seta reta 54"/>
            <p:cNvCxnSpPr/>
            <p:nvPr/>
          </p:nvCxnSpPr>
          <p:spPr>
            <a:xfrm rot="5400000" flipH="1" flipV="1">
              <a:off x="762" y="2785270"/>
              <a:ext cx="2857520" cy="1588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aixaDeTexto 55"/>
            <p:cNvSpPr txBox="1"/>
            <p:nvPr/>
          </p:nvSpPr>
          <p:spPr>
            <a:xfrm>
              <a:off x="1643042" y="1071552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FF0000"/>
                  </a:solidFill>
                </a:rPr>
                <a:t>1 km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785786" y="2428874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FF0000"/>
                  </a:solidFill>
                </a:rPr>
                <a:t>1 km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1" name="CaixaDeTexto 60"/>
          <p:cNvSpPr txBox="1"/>
          <p:nvPr/>
        </p:nvSpPr>
        <p:spPr>
          <a:xfrm>
            <a:off x="2786050" y="3786196"/>
            <a:ext cx="97975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7 hab/km²</a:t>
            </a:r>
            <a:endParaRPr lang="pt-BR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7500958" y="3571882"/>
            <a:ext cx="117852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232 hab/km²</a:t>
            </a:r>
            <a:endParaRPr lang="pt-BR" dirty="0"/>
          </a:p>
        </p:txBody>
      </p:sp>
      <p:pic>
        <p:nvPicPr>
          <p:cNvPr id="6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643320"/>
            <a:ext cx="299927" cy="638142"/>
          </a:xfrm>
          <a:prstGeom prst="rect">
            <a:avLst/>
          </a:prstGeom>
          <a:noFill/>
        </p:spPr>
      </p:pic>
      <p:pic>
        <p:nvPicPr>
          <p:cNvPr id="6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643320"/>
            <a:ext cx="299927" cy="638142"/>
          </a:xfrm>
          <a:prstGeom prst="rect">
            <a:avLst/>
          </a:prstGeom>
          <a:noFill/>
        </p:spPr>
      </p:pic>
      <p:pic>
        <p:nvPicPr>
          <p:cNvPr id="6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643320"/>
            <a:ext cx="299927" cy="638142"/>
          </a:xfrm>
          <a:prstGeom prst="rect">
            <a:avLst/>
          </a:prstGeom>
          <a:noFill/>
        </p:spPr>
      </p:pic>
      <p:pic>
        <p:nvPicPr>
          <p:cNvPr id="6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786196"/>
            <a:ext cx="299927" cy="638142"/>
          </a:xfrm>
          <a:prstGeom prst="rect">
            <a:avLst/>
          </a:prstGeom>
          <a:noFill/>
        </p:spPr>
      </p:pic>
      <p:pic>
        <p:nvPicPr>
          <p:cNvPr id="6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857634"/>
            <a:ext cx="299927" cy="638142"/>
          </a:xfrm>
          <a:prstGeom prst="rect">
            <a:avLst/>
          </a:prstGeom>
          <a:noFill/>
        </p:spPr>
      </p:pic>
      <p:pic>
        <p:nvPicPr>
          <p:cNvPr id="6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3786196"/>
            <a:ext cx="299927" cy="638142"/>
          </a:xfrm>
          <a:prstGeom prst="rect">
            <a:avLst/>
          </a:prstGeom>
          <a:noFill/>
        </p:spPr>
      </p:pic>
      <p:pic>
        <p:nvPicPr>
          <p:cNvPr id="6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2428874"/>
            <a:ext cx="299927" cy="638142"/>
          </a:xfrm>
          <a:prstGeom prst="rect">
            <a:avLst/>
          </a:prstGeom>
          <a:noFill/>
        </p:spPr>
      </p:pic>
      <p:pic>
        <p:nvPicPr>
          <p:cNvPr id="7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2285998"/>
            <a:ext cx="299927" cy="638142"/>
          </a:xfrm>
          <a:prstGeom prst="rect">
            <a:avLst/>
          </a:prstGeom>
          <a:noFill/>
        </p:spPr>
      </p:pic>
      <p:pic>
        <p:nvPicPr>
          <p:cNvPr id="7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357436"/>
            <a:ext cx="299927" cy="638142"/>
          </a:xfrm>
          <a:prstGeom prst="rect">
            <a:avLst/>
          </a:prstGeom>
          <a:noFill/>
        </p:spPr>
      </p:pic>
      <p:pic>
        <p:nvPicPr>
          <p:cNvPr id="7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1643056"/>
            <a:ext cx="299927" cy="638142"/>
          </a:xfrm>
          <a:prstGeom prst="rect">
            <a:avLst/>
          </a:prstGeom>
          <a:noFill/>
        </p:spPr>
      </p:pic>
      <p:pic>
        <p:nvPicPr>
          <p:cNvPr id="7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2571750"/>
            <a:ext cx="299927" cy="638142"/>
          </a:xfrm>
          <a:prstGeom prst="rect">
            <a:avLst/>
          </a:prstGeom>
          <a:noFill/>
        </p:spPr>
      </p:pic>
      <p:pic>
        <p:nvPicPr>
          <p:cNvPr id="7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2571750"/>
            <a:ext cx="299927" cy="638142"/>
          </a:xfrm>
          <a:prstGeom prst="rect">
            <a:avLst/>
          </a:prstGeom>
          <a:noFill/>
        </p:spPr>
      </p:pic>
      <p:pic>
        <p:nvPicPr>
          <p:cNvPr id="7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2357436"/>
            <a:ext cx="299927" cy="638142"/>
          </a:xfrm>
          <a:prstGeom prst="rect">
            <a:avLst/>
          </a:prstGeom>
          <a:noFill/>
        </p:spPr>
      </p:pic>
      <p:pic>
        <p:nvPicPr>
          <p:cNvPr id="7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143254"/>
            <a:ext cx="299927" cy="638142"/>
          </a:xfrm>
          <a:prstGeom prst="rect">
            <a:avLst/>
          </a:prstGeom>
          <a:noFill/>
        </p:spPr>
      </p:pic>
      <p:pic>
        <p:nvPicPr>
          <p:cNvPr id="7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285998"/>
            <a:ext cx="299927" cy="638142"/>
          </a:xfrm>
          <a:prstGeom prst="rect">
            <a:avLst/>
          </a:prstGeom>
          <a:noFill/>
        </p:spPr>
      </p:pic>
      <p:pic>
        <p:nvPicPr>
          <p:cNvPr id="7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2571750"/>
            <a:ext cx="299927" cy="638142"/>
          </a:xfrm>
          <a:prstGeom prst="rect">
            <a:avLst/>
          </a:prstGeom>
          <a:noFill/>
        </p:spPr>
      </p:pic>
      <p:pic>
        <p:nvPicPr>
          <p:cNvPr id="7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3857634"/>
            <a:ext cx="299927" cy="638142"/>
          </a:xfrm>
          <a:prstGeom prst="rect">
            <a:avLst/>
          </a:prstGeom>
          <a:noFill/>
        </p:spPr>
      </p:pic>
      <p:pic>
        <p:nvPicPr>
          <p:cNvPr id="8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786196"/>
            <a:ext cx="299927" cy="638142"/>
          </a:xfrm>
          <a:prstGeom prst="rect">
            <a:avLst/>
          </a:prstGeom>
          <a:noFill/>
        </p:spPr>
      </p:pic>
      <p:pic>
        <p:nvPicPr>
          <p:cNvPr id="8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071816"/>
            <a:ext cx="299927" cy="638142"/>
          </a:xfrm>
          <a:prstGeom prst="rect">
            <a:avLst/>
          </a:prstGeom>
          <a:noFill/>
        </p:spPr>
      </p:pic>
      <p:pic>
        <p:nvPicPr>
          <p:cNvPr id="8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3286130"/>
            <a:ext cx="299927" cy="638142"/>
          </a:xfrm>
          <a:prstGeom prst="rect">
            <a:avLst/>
          </a:prstGeom>
          <a:noFill/>
        </p:spPr>
      </p:pic>
      <p:pic>
        <p:nvPicPr>
          <p:cNvPr id="8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928808"/>
            <a:ext cx="299927" cy="638142"/>
          </a:xfrm>
          <a:prstGeom prst="rect">
            <a:avLst/>
          </a:prstGeom>
          <a:noFill/>
        </p:spPr>
      </p:pic>
      <p:pic>
        <p:nvPicPr>
          <p:cNvPr id="8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2714626"/>
            <a:ext cx="299927" cy="638142"/>
          </a:xfrm>
          <a:prstGeom prst="rect">
            <a:avLst/>
          </a:prstGeom>
          <a:noFill/>
        </p:spPr>
      </p:pic>
      <p:pic>
        <p:nvPicPr>
          <p:cNvPr id="8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857370"/>
            <a:ext cx="299927" cy="638142"/>
          </a:xfrm>
          <a:prstGeom prst="rect">
            <a:avLst/>
          </a:prstGeom>
          <a:noFill/>
        </p:spPr>
      </p:pic>
      <p:pic>
        <p:nvPicPr>
          <p:cNvPr id="8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2143122"/>
            <a:ext cx="299927" cy="638142"/>
          </a:xfrm>
          <a:prstGeom prst="rect">
            <a:avLst/>
          </a:prstGeom>
          <a:noFill/>
        </p:spPr>
      </p:pic>
      <p:pic>
        <p:nvPicPr>
          <p:cNvPr id="8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429006"/>
            <a:ext cx="299927" cy="638142"/>
          </a:xfrm>
          <a:prstGeom prst="rect">
            <a:avLst/>
          </a:prstGeom>
          <a:noFill/>
        </p:spPr>
      </p:pic>
      <p:pic>
        <p:nvPicPr>
          <p:cNvPr id="8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357568"/>
            <a:ext cx="299927" cy="638142"/>
          </a:xfrm>
          <a:prstGeom prst="rect">
            <a:avLst/>
          </a:prstGeom>
          <a:noFill/>
        </p:spPr>
      </p:pic>
      <p:pic>
        <p:nvPicPr>
          <p:cNvPr id="9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2643188"/>
            <a:ext cx="299927" cy="638142"/>
          </a:xfrm>
          <a:prstGeom prst="rect">
            <a:avLst/>
          </a:prstGeom>
          <a:noFill/>
        </p:spPr>
      </p:pic>
      <p:pic>
        <p:nvPicPr>
          <p:cNvPr id="9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857502"/>
            <a:ext cx="299927" cy="638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8232" t="56836" r="58821" b="39514"/>
          <a:stretch>
            <a:fillRect/>
          </a:stretch>
        </p:blipFill>
        <p:spPr bwMode="auto">
          <a:xfrm>
            <a:off x="857224" y="4297728"/>
            <a:ext cx="1214414" cy="84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Densidade demográfica: cálculo, mapas, exemplos, exercíci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58"/>
            <a:ext cx="1713134" cy="1285883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 l="21449" t="21679" r="37921" b="14844"/>
          <a:stretch>
            <a:fillRect/>
          </a:stretch>
        </p:blipFill>
        <p:spPr bwMode="auto">
          <a:xfrm>
            <a:off x="785786" y="500048"/>
            <a:ext cx="414781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CaixaDeTexto 19"/>
          <p:cNvSpPr txBox="1"/>
          <p:nvPr/>
        </p:nvSpPr>
        <p:spPr>
          <a:xfrm>
            <a:off x="5500694" y="2000246"/>
            <a:ext cx="2699778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Mato Grosso do Sul</a:t>
            </a:r>
          </a:p>
          <a:p>
            <a:r>
              <a:rPr lang="pt-BR" dirty="0" smtClean="0"/>
              <a:t>7 </a:t>
            </a:r>
            <a:r>
              <a:rPr lang="pt-BR" dirty="0" err="1" smtClean="0"/>
              <a:t>hab</a:t>
            </a:r>
            <a:r>
              <a:rPr lang="pt-BR" dirty="0" smtClean="0"/>
              <a:t>/</a:t>
            </a:r>
            <a:r>
              <a:rPr lang="pt-BR" dirty="0" err="1" smtClean="0"/>
              <a:t>km²</a:t>
            </a:r>
            <a:endParaRPr lang="pt-BR" dirty="0" smtClean="0"/>
          </a:p>
          <a:p>
            <a:endParaRPr lang="pt-BR" dirty="0" smtClean="0"/>
          </a:p>
          <a:p>
            <a:r>
              <a:rPr lang="pt-BR" sz="1100" dirty="0" smtClean="0"/>
              <a:t>1 pessoa ≈ 142.800 </a:t>
            </a:r>
            <a:r>
              <a:rPr lang="pt-BR" sz="1100" dirty="0" err="1" smtClean="0"/>
              <a:t>m²</a:t>
            </a:r>
            <a:endParaRPr lang="pt-BR" sz="1100" dirty="0" smtClean="0"/>
          </a:p>
          <a:p>
            <a:r>
              <a:rPr lang="pt-BR" sz="1100" dirty="0" smtClean="0"/>
              <a:t>(um lote padrão tem 360 </a:t>
            </a:r>
            <a:r>
              <a:rPr lang="pt-BR" sz="1100" dirty="0" err="1" smtClean="0"/>
              <a:t>m²</a:t>
            </a:r>
            <a:r>
              <a:rPr lang="pt-BR" sz="1100" dirty="0" smtClean="0"/>
              <a:t>, logo</a:t>
            </a:r>
          </a:p>
          <a:p>
            <a:r>
              <a:rPr lang="pt-BR" sz="1100" dirty="0" smtClean="0"/>
              <a:t>cada pessoa ocuparia </a:t>
            </a:r>
            <a:r>
              <a:rPr lang="pt-BR" sz="1100" b="1" dirty="0" smtClean="0"/>
              <a:t>397</a:t>
            </a:r>
            <a:r>
              <a:rPr lang="pt-BR" sz="1100" dirty="0" smtClean="0"/>
              <a:t> lotes padrão)</a:t>
            </a:r>
          </a:p>
        </p:txBody>
      </p:sp>
      <p:pic>
        <p:nvPicPr>
          <p:cNvPr id="2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1928808"/>
            <a:ext cx="71438" cy="151996"/>
          </a:xfrm>
          <a:prstGeom prst="rect">
            <a:avLst/>
          </a:prstGeom>
          <a:noFill/>
        </p:spPr>
      </p:pic>
      <p:pic>
        <p:nvPicPr>
          <p:cNvPr id="2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500180"/>
            <a:ext cx="71438" cy="151996"/>
          </a:xfrm>
          <a:prstGeom prst="rect">
            <a:avLst/>
          </a:prstGeom>
          <a:noFill/>
        </p:spPr>
      </p:pic>
      <p:pic>
        <p:nvPicPr>
          <p:cNvPr id="2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643188"/>
            <a:ext cx="71438" cy="151996"/>
          </a:xfrm>
          <a:prstGeom prst="rect">
            <a:avLst/>
          </a:prstGeom>
          <a:noFill/>
        </p:spPr>
      </p:pic>
      <p:pic>
        <p:nvPicPr>
          <p:cNvPr id="2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143122"/>
            <a:ext cx="71438" cy="151996"/>
          </a:xfrm>
          <a:prstGeom prst="rect">
            <a:avLst/>
          </a:prstGeom>
          <a:noFill/>
        </p:spPr>
      </p:pic>
      <p:pic>
        <p:nvPicPr>
          <p:cNvPr id="2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928808"/>
            <a:ext cx="71438" cy="151996"/>
          </a:xfrm>
          <a:prstGeom prst="rect">
            <a:avLst/>
          </a:prstGeom>
          <a:noFill/>
        </p:spPr>
      </p:pic>
      <p:pic>
        <p:nvPicPr>
          <p:cNvPr id="2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2643188"/>
            <a:ext cx="71438" cy="151996"/>
          </a:xfrm>
          <a:prstGeom prst="rect">
            <a:avLst/>
          </a:prstGeom>
          <a:noFill/>
        </p:spPr>
      </p:pic>
      <p:pic>
        <p:nvPicPr>
          <p:cNvPr id="2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071816"/>
            <a:ext cx="71438" cy="151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8232" t="56836" r="58821" b="39514"/>
          <a:stretch>
            <a:fillRect/>
          </a:stretch>
        </p:blipFill>
        <p:spPr bwMode="auto">
          <a:xfrm>
            <a:off x="857224" y="4297728"/>
            <a:ext cx="1214414" cy="84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Densidade demográfica: cálculo, mapas, exemplos, exercíci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58"/>
            <a:ext cx="1713134" cy="1285883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 l="21449" t="21679" r="37921" b="14844"/>
          <a:stretch>
            <a:fillRect/>
          </a:stretch>
        </p:blipFill>
        <p:spPr bwMode="auto">
          <a:xfrm>
            <a:off x="785786" y="500048"/>
            <a:ext cx="414781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286380" y="2428874"/>
            <a:ext cx="2621230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Alemanha</a:t>
            </a:r>
          </a:p>
          <a:p>
            <a:r>
              <a:rPr lang="pt-BR" dirty="0" smtClean="0"/>
              <a:t>232 </a:t>
            </a:r>
            <a:r>
              <a:rPr lang="pt-BR" dirty="0" err="1" smtClean="0"/>
              <a:t>hab</a:t>
            </a:r>
            <a:r>
              <a:rPr lang="pt-BR" dirty="0" smtClean="0"/>
              <a:t>/</a:t>
            </a:r>
            <a:r>
              <a:rPr lang="pt-BR" dirty="0" err="1" smtClean="0"/>
              <a:t>km²</a:t>
            </a:r>
            <a:endParaRPr lang="pt-BR" dirty="0" smtClean="0"/>
          </a:p>
          <a:p>
            <a:endParaRPr lang="pt-BR" dirty="0" smtClean="0"/>
          </a:p>
          <a:p>
            <a:r>
              <a:rPr lang="pt-BR" sz="1100" dirty="0" smtClean="0"/>
              <a:t>1 pessoa ≈ 4.300 </a:t>
            </a:r>
            <a:r>
              <a:rPr lang="pt-BR" sz="1100" dirty="0" err="1" smtClean="0"/>
              <a:t>m²</a:t>
            </a:r>
            <a:endParaRPr lang="pt-BR" sz="1100" dirty="0" smtClean="0"/>
          </a:p>
          <a:p>
            <a:r>
              <a:rPr lang="pt-BR" sz="1100" dirty="0" smtClean="0"/>
              <a:t>(um lote padrão tem 360 </a:t>
            </a:r>
            <a:r>
              <a:rPr lang="pt-BR" sz="1100" dirty="0" err="1" smtClean="0"/>
              <a:t>m²</a:t>
            </a:r>
            <a:r>
              <a:rPr lang="pt-BR" sz="1100" dirty="0" smtClean="0"/>
              <a:t>, logo</a:t>
            </a:r>
          </a:p>
          <a:p>
            <a:r>
              <a:rPr lang="pt-BR" sz="1100" dirty="0" smtClean="0"/>
              <a:t>cada pessoa ocuparia </a:t>
            </a:r>
            <a:r>
              <a:rPr lang="pt-BR" sz="1100" b="1" dirty="0" smtClean="0"/>
              <a:t>12 </a:t>
            </a:r>
            <a:r>
              <a:rPr lang="pt-BR" sz="1100" dirty="0" smtClean="0"/>
              <a:t>lotes padrão)</a:t>
            </a:r>
            <a:endParaRPr lang="pt-BR" dirty="0" smtClean="0"/>
          </a:p>
        </p:txBody>
      </p:sp>
      <p:pic>
        <p:nvPicPr>
          <p:cNvPr id="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9" y="1986326"/>
            <a:ext cx="71438" cy="151996"/>
          </a:xfrm>
          <a:prstGeom prst="rect">
            <a:avLst/>
          </a:prstGeom>
          <a:noFill/>
        </p:spPr>
      </p:pic>
      <p:pic>
        <p:nvPicPr>
          <p:cNvPr id="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5" y="1914888"/>
            <a:ext cx="71438" cy="151996"/>
          </a:xfrm>
          <a:prstGeom prst="rect">
            <a:avLst/>
          </a:prstGeom>
          <a:noFill/>
        </p:spPr>
      </p:pic>
      <p:pic>
        <p:nvPicPr>
          <p:cNvPr id="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2000246"/>
            <a:ext cx="71438" cy="151996"/>
          </a:xfrm>
          <a:prstGeom prst="rect">
            <a:avLst/>
          </a:prstGeom>
          <a:noFill/>
        </p:spPr>
      </p:pic>
      <p:pic>
        <p:nvPicPr>
          <p:cNvPr id="1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9" y="2772144"/>
            <a:ext cx="71438" cy="151996"/>
          </a:xfrm>
          <a:prstGeom prst="rect">
            <a:avLst/>
          </a:prstGeom>
          <a:noFill/>
        </p:spPr>
      </p:pic>
      <p:pic>
        <p:nvPicPr>
          <p:cNvPr id="1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9" y="2129202"/>
            <a:ext cx="71438" cy="151996"/>
          </a:xfrm>
          <a:prstGeom prst="rect">
            <a:avLst/>
          </a:prstGeom>
          <a:noFill/>
        </p:spPr>
      </p:pic>
      <p:pic>
        <p:nvPicPr>
          <p:cNvPr id="1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9" y="2843582"/>
            <a:ext cx="71438" cy="151996"/>
          </a:xfrm>
          <a:prstGeom prst="rect">
            <a:avLst/>
          </a:prstGeom>
          <a:noFill/>
        </p:spPr>
      </p:pic>
      <p:pic>
        <p:nvPicPr>
          <p:cNvPr id="1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3" y="3272210"/>
            <a:ext cx="71438" cy="151996"/>
          </a:xfrm>
          <a:prstGeom prst="rect">
            <a:avLst/>
          </a:prstGeom>
          <a:noFill/>
        </p:spPr>
      </p:pic>
      <p:pic>
        <p:nvPicPr>
          <p:cNvPr id="1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1714494"/>
            <a:ext cx="71438" cy="151996"/>
          </a:xfrm>
          <a:prstGeom prst="rect">
            <a:avLst/>
          </a:prstGeom>
          <a:noFill/>
        </p:spPr>
      </p:pic>
      <p:pic>
        <p:nvPicPr>
          <p:cNvPr id="1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500180"/>
            <a:ext cx="71438" cy="151996"/>
          </a:xfrm>
          <a:prstGeom prst="rect">
            <a:avLst/>
          </a:prstGeom>
          <a:noFill/>
        </p:spPr>
      </p:pic>
      <p:pic>
        <p:nvPicPr>
          <p:cNvPr id="1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1857370"/>
            <a:ext cx="71438" cy="151996"/>
          </a:xfrm>
          <a:prstGeom prst="rect">
            <a:avLst/>
          </a:prstGeom>
          <a:noFill/>
        </p:spPr>
      </p:pic>
      <p:pic>
        <p:nvPicPr>
          <p:cNvPr id="1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2357436"/>
            <a:ext cx="71438" cy="151996"/>
          </a:xfrm>
          <a:prstGeom prst="rect">
            <a:avLst/>
          </a:prstGeom>
          <a:noFill/>
        </p:spPr>
      </p:pic>
      <p:pic>
        <p:nvPicPr>
          <p:cNvPr id="1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714494"/>
            <a:ext cx="71438" cy="151996"/>
          </a:xfrm>
          <a:prstGeom prst="rect">
            <a:avLst/>
          </a:prstGeom>
          <a:noFill/>
        </p:spPr>
      </p:pic>
      <p:pic>
        <p:nvPicPr>
          <p:cNvPr id="1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428874"/>
            <a:ext cx="71438" cy="151996"/>
          </a:xfrm>
          <a:prstGeom prst="rect">
            <a:avLst/>
          </a:prstGeom>
          <a:noFill/>
        </p:spPr>
      </p:pic>
      <p:pic>
        <p:nvPicPr>
          <p:cNvPr id="2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857502"/>
            <a:ext cx="71438" cy="151996"/>
          </a:xfrm>
          <a:prstGeom prst="rect">
            <a:avLst/>
          </a:prstGeom>
          <a:noFill/>
        </p:spPr>
      </p:pic>
      <p:pic>
        <p:nvPicPr>
          <p:cNvPr id="2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1785932"/>
            <a:ext cx="71438" cy="151996"/>
          </a:xfrm>
          <a:prstGeom prst="rect">
            <a:avLst/>
          </a:prstGeom>
          <a:noFill/>
        </p:spPr>
      </p:pic>
      <p:pic>
        <p:nvPicPr>
          <p:cNvPr id="2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714494"/>
            <a:ext cx="71438" cy="151996"/>
          </a:xfrm>
          <a:prstGeom prst="rect">
            <a:avLst/>
          </a:prstGeom>
          <a:noFill/>
        </p:spPr>
      </p:pic>
      <p:pic>
        <p:nvPicPr>
          <p:cNvPr id="2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2285998"/>
            <a:ext cx="71438" cy="151996"/>
          </a:xfrm>
          <a:prstGeom prst="rect">
            <a:avLst/>
          </a:prstGeom>
          <a:noFill/>
        </p:spPr>
      </p:pic>
      <p:pic>
        <p:nvPicPr>
          <p:cNvPr id="2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571750"/>
            <a:ext cx="71438" cy="151996"/>
          </a:xfrm>
          <a:prstGeom prst="rect">
            <a:avLst/>
          </a:prstGeom>
          <a:noFill/>
        </p:spPr>
      </p:pic>
      <p:pic>
        <p:nvPicPr>
          <p:cNvPr id="2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1928808"/>
            <a:ext cx="71438" cy="151996"/>
          </a:xfrm>
          <a:prstGeom prst="rect">
            <a:avLst/>
          </a:prstGeom>
          <a:noFill/>
        </p:spPr>
      </p:pic>
      <p:pic>
        <p:nvPicPr>
          <p:cNvPr id="2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643188"/>
            <a:ext cx="71438" cy="151996"/>
          </a:xfrm>
          <a:prstGeom prst="rect">
            <a:avLst/>
          </a:prstGeom>
          <a:noFill/>
        </p:spPr>
      </p:pic>
      <p:pic>
        <p:nvPicPr>
          <p:cNvPr id="2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3071816"/>
            <a:ext cx="71438" cy="151996"/>
          </a:xfrm>
          <a:prstGeom prst="rect">
            <a:avLst/>
          </a:prstGeom>
          <a:noFill/>
        </p:spPr>
      </p:pic>
      <p:pic>
        <p:nvPicPr>
          <p:cNvPr id="2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785932"/>
            <a:ext cx="71438" cy="151996"/>
          </a:xfrm>
          <a:prstGeom prst="rect">
            <a:avLst/>
          </a:prstGeom>
          <a:noFill/>
        </p:spPr>
      </p:pic>
      <p:pic>
        <p:nvPicPr>
          <p:cNvPr id="2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714494"/>
            <a:ext cx="71438" cy="151996"/>
          </a:xfrm>
          <a:prstGeom prst="rect">
            <a:avLst/>
          </a:prstGeom>
          <a:noFill/>
        </p:spPr>
      </p:pic>
      <p:pic>
        <p:nvPicPr>
          <p:cNvPr id="3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285998"/>
            <a:ext cx="71438" cy="151996"/>
          </a:xfrm>
          <a:prstGeom prst="rect">
            <a:avLst/>
          </a:prstGeom>
          <a:noFill/>
        </p:spPr>
      </p:pic>
      <p:pic>
        <p:nvPicPr>
          <p:cNvPr id="3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571750"/>
            <a:ext cx="71438" cy="151996"/>
          </a:xfrm>
          <a:prstGeom prst="rect">
            <a:avLst/>
          </a:prstGeom>
          <a:noFill/>
        </p:spPr>
      </p:pic>
      <p:pic>
        <p:nvPicPr>
          <p:cNvPr id="3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928808"/>
            <a:ext cx="71438" cy="151996"/>
          </a:xfrm>
          <a:prstGeom prst="rect">
            <a:avLst/>
          </a:prstGeom>
          <a:noFill/>
        </p:spPr>
      </p:pic>
      <p:pic>
        <p:nvPicPr>
          <p:cNvPr id="3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643188"/>
            <a:ext cx="71438" cy="151996"/>
          </a:xfrm>
          <a:prstGeom prst="rect">
            <a:avLst/>
          </a:prstGeom>
          <a:noFill/>
        </p:spPr>
      </p:pic>
      <p:pic>
        <p:nvPicPr>
          <p:cNvPr id="3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071816"/>
            <a:ext cx="71438" cy="151996"/>
          </a:xfrm>
          <a:prstGeom prst="rect">
            <a:avLst/>
          </a:prstGeom>
          <a:noFill/>
        </p:spPr>
      </p:pic>
      <p:pic>
        <p:nvPicPr>
          <p:cNvPr id="3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1500180"/>
            <a:ext cx="71438" cy="151996"/>
          </a:xfrm>
          <a:prstGeom prst="rect">
            <a:avLst/>
          </a:prstGeom>
          <a:noFill/>
        </p:spPr>
      </p:pic>
      <p:pic>
        <p:nvPicPr>
          <p:cNvPr id="3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428742"/>
            <a:ext cx="71438" cy="151996"/>
          </a:xfrm>
          <a:prstGeom prst="rect">
            <a:avLst/>
          </a:prstGeom>
          <a:noFill/>
        </p:spPr>
      </p:pic>
      <p:pic>
        <p:nvPicPr>
          <p:cNvPr id="3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000246"/>
            <a:ext cx="71438" cy="151996"/>
          </a:xfrm>
          <a:prstGeom prst="rect">
            <a:avLst/>
          </a:prstGeom>
          <a:noFill/>
        </p:spPr>
      </p:pic>
      <p:pic>
        <p:nvPicPr>
          <p:cNvPr id="3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285998"/>
            <a:ext cx="71438" cy="151996"/>
          </a:xfrm>
          <a:prstGeom prst="rect">
            <a:avLst/>
          </a:prstGeom>
          <a:noFill/>
        </p:spPr>
      </p:pic>
      <p:pic>
        <p:nvPicPr>
          <p:cNvPr id="3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1643056"/>
            <a:ext cx="71438" cy="151996"/>
          </a:xfrm>
          <a:prstGeom prst="rect">
            <a:avLst/>
          </a:prstGeom>
          <a:noFill/>
        </p:spPr>
      </p:pic>
      <p:pic>
        <p:nvPicPr>
          <p:cNvPr id="4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357436"/>
            <a:ext cx="71438" cy="151996"/>
          </a:xfrm>
          <a:prstGeom prst="rect">
            <a:avLst/>
          </a:prstGeom>
          <a:noFill/>
        </p:spPr>
      </p:pic>
      <p:pic>
        <p:nvPicPr>
          <p:cNvPr id="4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643188"/>
            <a:ext cx="71438" cy="151996"/>
          </a:xfrm>
          <a:prstGeom prst="rect">
            <a:avLst/>
          </a:prstGeom>
          <a:noFill/>
        </p:spPr>
      </p:pic>
      <p:pic>
        <p:nvPicPr>
          <p:cNvPr id="4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2699" y="2138726"/>
            <a:ext cx="71438" cy="151996"/>
          </a:xfrm>
          <a:prstGeom prst="rect">
            <a:avLst/>
          </a:prstGeom>
          <a:noFill/>
        </p:spPr>
      </p:pic>
      <p:pic>
        <p:nvPicPr>
          <p:cNvPr id="4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2765" y="2067288"/>
            <a:ext cx="71438" cy="151996"/>
          </a:xfrm>
          <a:prstGeom prst="rect">
            <a:avLst/>
          </a:prstGeom>
          <a:noFill/>
        </p:spPr>
      </p:pic>
      <p:pic>
        <p:nvPicPr>
          <p:cNvPr id="4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95509" y="2638792"/>
            <a:ext cx="71438" cy="151996"/>
          </a:xfrm>
          <a:prstGeom prst="rect">
            <a:avLst/>
          </a:prstGeom>
          <a:noFill/>
        </p:spPr>
      </p:pic>
      <p:pic>
        <p:nvPicPr>
          <p:cNvPr id="4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9889" y="2924544"/>
            <a:ext cx="71438" cy="151996"/>
          </a:xfrm>
          <a:prstGeom prst="rect">
            <a:avLst/>
          </a:prstGeom>
          <a:noFill/>
        </p:spPr>
      </p:pic>
      <p:pic>
        <p:nvPicPr>
          <p:cNvPr id="4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214560"/>
            <a:ext cx="71438" cy="151996"/>
          </a:xfrm>
          <a:prstGeom prst="rect">
            <a:avLst/>
          </a:prstGeom>
          <a:noFill/>
        </p:spPr>
      </p:pic>
      <p:pic>
        <p:nvPicPr>
          <p:cNvPr id="4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4070" y="2224084"/>
            <a:ext cx="71438" cy="151996"/>
          </a:xfrm>
          <a:prstGeom prst="rect">
            <a:avLst/>
          </a:prstGeom>
          <a:noFill/>
        </p:spPr>
      </p:pic>
      <p:pic>
        <p:nvPicPr>
          <p:cNvPr id="4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2830" y="1866894"/>
            <a:ext cx="71438" cy="151996"/>
          </a:xfrm>
          <a:prstGeom prst="rect">
            <a:avLst/>
          </a:prstGeom>
          <a:noFill/>
        </p:spPr>
      </p:pic>
      <p:pic>
        <p:nvPicPr>
          <p:cNvPr id="4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2698" y="2438398"/>
            <a:ext cx="71438" cy="151996"/>
          </a:xfrm>
          <a:prstGeom prst="rect">
            <a:avLst/>
          </a:prstGeom>
          <a:noFill/>
        </p:spPr>
      </p:pic>
      <p:pic>
        <p:nvPicPr>
          <p:cNvPr id="5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7078" y="2724150"/>
            <a:ext cx="71438" cy="151996"/>
          </a:xfrm>
          <a:prstGeom prst="rect">
            <a:avLst/>
          </a:prstGeom>
          <a:noFill/>
        </p:spPr>
      </p:pic>
      <p:pic>
        <p:nvPicPr>
          <p:cNvPr id="5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214692"/>
            <a:ext cx="71438" cy="151996"/>
          </a:xfrm>
          <a:prstGeom prst="rect">
            <a:avLst/>
          </a:prstGeom>
          <a:noFill/>
        </p:spPr>
      </p:pic>
      <p:pic>
        <p:nvPicPr>
          <p:cNvPr id="5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5640" y="1581142"/>
            <a:ext cx="71438" cy="151996"/>
          </a:xfrm>
          <a:prstGeom prst="rect">
            <a:avLst/>
          </a:prstGeom>
          <a:noFill/>
        </p:spPr>
      </p:pic>
      <p:pic>
        <p:nvPicPr>
          <p:cNvPr id="5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384" y="2152646"/>
            <a:ext cx="71438" cy="151996"/>
          </a:xfrm>
          <a:prstGeom prst="rect">
            <a:avLst/>
          </a:prstGeom>
          <a:noFill/>
        </p:spPr>
      </p:pic>
      <p:pic>
        <p:nvPicPr>
          <p:cNvPr id="5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2764" y="2438398"/>
            <a:ext cx="71438" cy="151996"/>
          </a:xfrm>
          <a:prstGeom prst="rect">
            <a:avLst/>
          </a:prstGeom>
          <a:noFill/>
        </p:spPr>
      </p:pic>
      <p:pic>
        <p:nvPicPr>
          <p:cNvPr id="5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7144" y="1795456"/>
            <a:ext cx="71438" cy="151996"/>
          </a:xfrm>
          <a:prstGeom prst="rect">
            <a:avLst/>
          </a:prstGeom>
          <a:noFill/>
        </p:spPr>
      </p:pic>
      <p:pic>
        <p:nvPicPr>
          <p:cNvPr id="5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7144" y="2509836"/>
            <a:ext cx="71438" cy="151996"/>
          </a:xfrm>
          <a:prstGeom prst="rect">
            <a:avLst/>
          </a:prstGeom>
          <a:noFill/>
        </p:spPr>
      </p:pic>
      <p:pic>
        <p:nvPicPr>
          <p:cNvPr id="5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2698" y="2938464"/>
            <a:ext cx="71438" cy="151996"/>
          </a:xfrm>
          <a:prstGeom prst="rect">
            <a:avLst/>
          </a:prstGeom>
          <a:noFill/>
        </p:spPr>
      </p:pic>
      <p:pic>
        <p:nvPicPr>
          <p:cNvPr id="5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3" y="2486392"/>
            <a:ext cx="71438" cy="151996"/>
          </a:xfrm>
          <a:prstGeom prst="rect">
            <a:avLst/>
          </a:prstGeom>
          <a:noFill/>
        </p:spPr>
      </p:pic>
      <p:pic>
        <p:nvPicPr>
          <p:cNvPr id="5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2571750"/>
            <a:ext cx="71438" cy="151996"/>
          </a:xfrm>
          <a:prstGeom prst="rect">
            <a:avLst/>
          </a:prstGeom>
          <a:noFill/>
        </p:spPr>
      </p:pic>
      <p:pic>
        <p:nvPicPr>
          <p:cNvPr id="6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7" y="2700706"/>
            <a:ext cx="71438" cy="151996"/>
          </a:xfrm>
          <a:prstGeom prst="rect">
            <a:avLst/>
          </a:prstGeom>
          <a:noFill/>
        </p:spPr>
      </p:pic>
      <p:pic>
        <p:nvPicPr>
          <p:cNvPr id="6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285998"/>
            <a:ext cx="71438" cy="151996"/>
          </a:xfrm>
          <a:prstGeom prst="rect">
            <a:avLst/>
          </a:prstGeom>
          <a:noFill/>
        </p:spPr>
      </p:pic>
      <p:pic>
        <p:nvPicPr>
          <p:cNvPr id="6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2428874"/>
            <a:ext cx="71438" cy="151996"/>
          </a:xfrm>
          <a:prstGeom prst="rect">
            <a:avLst/>
          </a:prstGeom>
          <a:noFill/>
        </p:spPr>
      </p:pic>
      <p:pic>
        <p:nvPicPr>
          <p:cNvPr id="6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357436"/>
            <a:ext cx="71438" cy="151996"/>
          </a:xfrm>
          <a:prstGeom prst="rect">
            <a:avLst/>
          </a:prstGeom>
          <a:noFill/>
        </p:spPr>
      </p:pic>
      <p:pic>
        <p:nvPicPr>
          <p:cNvPr id="6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071684"/>
            <a:ext cx="71438" cy="151996"/>
          </a:xfrm>
          <a:prstGeom prst="rect">
            <a:avLst/>
          </a:prstGeom>
          <a:noFill/>
        </p:spPr>
      </p:pic>
      <p:pic>
        <p:nvPicPr>
          <p:cNvPr id="6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000246"/>
            <a:ext cx="71438" cy="151996"/>
          </a:xfrm>
          <a:prstGeom prst="rect">
            <a:avLst/>
          </a:prstGeom>
          <a:noFill/>
        </p:spPr>
      </p:pic>
      <p:pic>
        <p:nvPicPr>
          <p:cNvPr id="6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214692"/>
            <a:ext cx="71438" cy="151996"/>
          </a:xfrm>
          <a:prstGeom prst="rect">
            <a:avLst/>
          </a:prstGeom>
          <a:noFill/>
        </p:spPr>
      </p:pic>
      <p:pic>
        <p:nvPicPr>
          <p:cNvPr id="6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24137" y="3210296"/>
            <a:ext cx="71438" cy="151996"/>
          </a:xfrm>
          <a:prstGeom prst="rect">
            <a:avLst/>
          </a:prstGeom>
          <a:noFill/>
        </p:spPr>
      </p:pic>
      <p:pic>
        <p:nvPicPr>
          <p:cNvPr id="6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2765" y="2067288"/>
            <a:ext cx="71438" cy="151996"/>
          </a:xfrm>
          <a:prstGeom prst="rect">
            <a:avLst/>
          </a:prstGeom>
          <a:noFill/>
        </p:spPr>
      </p:pic>
      <p:pic>
        <p:nvPicPr>
          <p:cNvPr id="6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2357436"/>
            <a:ext cx="71438" cy="151996"/>
          </a:xfrm>
          <a:prstGeom prst="rect">
            <a:avLst/>
          </a:prstGeom>
          <a:noFill/>
        </p:spPr>
      </p:pic>
      <p:pic>
        <p:nvPicPr>
          <p:cNvPr id="7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4269" y="2281602"/>
            <a:ext cx="71438" cy="151996"/>
          </a:xfrm>
          <a:prstGeom prst="rect">
            <a:avLst/>
          </a:prstGeom>
          <a:noFill/>
        </p:spPr>
      </p:pic>
      <p:pic>
        <p:nvPicPr>
          <p:cNvPr id="7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1643056"/>
            <a:ext cx="71438" cy="151996"/>
          </a:xfrm>
          <a:prstGeom prst="rect">
            <a:avLst/>
          </a:prstGeom>
          <a:noFill/>
        </p:spPr>
      </p:pic>
      <p:pic>
        <p:nvPicPr>
          <p:cNvPr id="7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2143122"/>
            <a:ext cx="71438" cy="151996"/>
          </a:xfrm>
          <a:prstGeom prst="rect">
            <a:avLst/>
          </a:prstGeom>
          <a:noFill/>
        </p:spPr>
      </p:pic>
      <p:pic>
        <p:nvPicPr>
          <p:cNvPr id="7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9888" y="1938332"/>
            <a:ext cx="71438" cy="151996"/>
          </a:xfrm>
          <a:prstGeom prst="rect">
            <a:avLst/>
          </a:prstGeom>
          <a:noFill/>
        </p:spPr>
      </p:pic>
      <p:pic>
        <p:nvPicPr>
          <p:cNvPr id="7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5574" y="1652580"/>
            <a:ext cx="71438" cy="151996"/>
          </a:xfrm>
          <a:prstGeom prst="rect">
            <a:avLst/>
          </a:prstGeom>
          <a:noFill/>
        </p:spPr>
      </p:pic>
      <p:pic>
        <p:nvPicPr>
          <p:cNvPr id="7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5640" y="1581142"/>
            <a:ext cx="71438" cy="151996"/>
          </a:xfrm>
          <a:prstGeom prst="rect">
            <a:avLst/>
          </a:prstGeom>
          <a:noFill/>
        </p:spPr>
      </p:pic>
      <p:pic>
        <p:nvPicPr>
          <p:cNvPr id="7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24136" y="2795588"/>
            <a:ext cx="71438" cy="151996"/>
          </a:xfrm>
          <a:prstGeom prst="rect">
            <a:avLst/>
          </a:prstGeom>
          <a:noFill/>
        </p:spPr>
      </p:pic>
      <p:pic>
        <p:nvPicPr>
          <p:cNvPr id="7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7909" y="2791192"/>
            <a:ext cx="71438" cy="151996"/>
          </a:xfrm>
          <a:prstGeom prst="rect">
            <a:avLst/>
          </a:prstGeom>
          <a:noFill/>
        </p:spPr>
      </p:pic>
      <p:pic>
        <p:nvPicPr>
          <p:cNvPr id="7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2699" y="2138726"/>
            <a:ext cx="71438" cy="151996"/>
          </a:xfrm>
          <a:prstGeom prst="rect">
            <a:avLst/>
          </a:prstGeom>
          <a:noFill/>
        </p:spPr>
      </p:pic>
      <p:pic>
        <p:nvPicPr>
          <p:cNvPr id="7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2765" y="2067288"/>
            <a:ext cx="71438" cy="151996"/>
          </a:xfrm>
          <a:prstGeom prst="rect">
            <a:avLst/>
          </a:prstGeom>
          <a:noFill/>
        </p:spPr>
      </p:pic>
      <p:pic>
        <p:nvPicPr>
          <p:cNvPr id="8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24004" y="2152646"/>
            <a:ext cx="71438" cy="151996"/>
          </a:xfrm>
          <a:prstGeom prst="rect">
            <a:avLst/>
          </a:prstGeom>
          <a:noFill/>
        </p:spPr>
      </p:pic>
      <p:pic>
        <p:nvPicPr>
          <p:cNvPr id="8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9889" y="2924544"/>
            <a:ext cx="71438" cy="151996"/>
          </a:xfrm>
          <a:prstGeom prst="rect">
            <a:avLst/>
          </a:prstGeom>
          <a:noFill/>
        </p:spPr>
      </p:pic>
      <p:pic>
        <p:nvPicPr>
          <p:cNvPr id="8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4269" y="2281602"/>
            <a:ext cx="71438" cy="151996"/>
          </a:xfrm>
          <a:prstGeom prst="rect">
            <a:avLst/>
          </a:prstGeom>
          <a:noFill/>
        </p:spPr>
      </p:pic>
      <p:pic>
        <p:nvPicPr>
          <p:cNvPr id="8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4269" y="2995982"/>
            <a:ext cx="71438" cy="151996"/>
          </a:xfrm>
          <a:prstGeom prst="rect">
            <a:avLst/>
          </a:prstGeom>
          <a:noFill/>
        </p:spPr>
      </p:pic>
      <p:pic>
        <p:nvPicPr>
          <p:cNvPr id="8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9823" y="3424610"/>
            <a:ext cx="71438" cy="151996"/>
          </a:xfrm>
          <a:prstGeom prst="rect">
            <a:avLst/>
          </a:prstGeom>
          <a:noFill/>
        </p:spPr>
      </p:pic>
      <p:pic>
        <p:nvPicPr>
          <p:cNvPr id="8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2632" y="1866894"/>
            <a:ext cx="71438" cy="151996"/>
          </a:xfrm>
          <a:prstGeom prst="rect">
            <a:avLst/>
          </a:prstGeom>
          <a:noFill/>
        </p:spPr>
      </p:pic>
      <p:pic>
        <p:nvPicPr>
          <p:cNvPr id="8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1326" y="1652580"/>
            <a:ext cx="71438" cy="151996"/>
          </a:xfrm>
          <a:prstGeom prst="rect">
            <a:avLst/>
          </a:prstGeom>
          <a:noFill/>
        </p:spPr>
      </p:pic>
      <p:pic>
        <p:nvPicPr>
          <p:cNvPr id="8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8318" y="2009770"/>
            <a:ext cx="71438" cy="151996"/>
          </a:xfrm>
          <a:prstGeom prst="rect">
            <a:avLst/>
          </a:prstGeom>
          <a:noFill/>
        </p:spPr>
      </p:pic>
      <p:pic>
        <p:nvPicPr>
          <p:cNvPr id="8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8450" y="2509836"/>
            <a:ext cx="71438" cy="151996"/>
          </a:xfrm>
          <a:prstGeom prst="rect">
            <a:avLst/>
          </a:prstGeom>
          <a:noFill/>
        </p:spPr>
      </p:pic>
      <p:pic>
        <p:nvPicPr>
          <p:cNvPr id="9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2830" y="1866894"/>
            <a:ext cx="71438" cy="151996"/>
          </a:xfrm>
          <a:prstGeom prst="rect">
            <a:avLst/>
          </a:prstGeom>
          <a:noFill/>
        </p:spPr>
      </p:pic>
      <p:pic>
        <p:nvPicPr>
          <p:cNvPr id="9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2830" y="2581274"/>
            <a:ext cx="71438" cy="151996"/>
          </a:xfrm>
          <a:prstGeom prst="rect">
            <a:avLst/>
          </a:prstGeom>
          <a:noFill/>
        </p:spPr>
      </p:pic>
      <p:pic>
        <p:nvPicPr>
          <p:cNvPr id="9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384" y="3009902"/>
            <a:ext cx="71438" cy="151996"/>
          </a:xfrm>
          <a:prstGeom prst="rect">
            <a:avLst/>
          </a:prstGeom>
          <a:noFill/>
        </p:spPr>
      </p:pic>
      <p:pic>
        <p:nvPicPr>
          <p:cNvPr id="9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7012" y="1938332"/>
            <a:ext cx="71438" cy="151996"/>
          </a:xfrm>
          <a:prstGeom prst="rect">
            <a:avLst/>
          </a:prstGeom>
          <a:noFill/>
        </p:spPr>
      </p:pic>
      <p:pic>
        <p:nvPicPr>
          <p:cNvPr id="9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7078" y="1866894"/>
            <a:ext cx="71438" cy="151996"/>
          </a:xfrm>
          <a:prstGeom prst="rect">
            <a:avLst/>
          </a:prstGeom>
          <a:noFill/>
        </p:spPr>
      </p:pic>
      <p:pic>
        <p:nvPicPr>
          <p:cNvPr id="9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9822" y="2438398"/>
            <a:ext cx="71438" cy="151996"/>
          </a:xfrm>
          <a:prstGeom prst="rect">
            <a:avLst/>
          </a:prstGeom>
          <a:noFill/>
        </p:spPr>
      </p:pic>
      <p:pic>
        <p:nvPicPr>
          <p:cNvPr id="9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4202" y="2724150"/>
            <a:ext cx="71438" cy="151996"/>
          </a:xfrm>
          <a:prstGeom prst="rect">
            <a:avLst/>
          </a:prstGeom>
          <a:noFill/>
        </p:spPr>
      </p:pic>
      <p:pic>
        <p:nvPicPr>
          <p:cNvPr id="9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38582" y="2081208"/>
            <a:ext cx="71438" cy="151996"/>
          </a:xfrm>
          <a:prstGeom prst="rect">
            <a:avLst/>
          </a:prstGeom>
          <a:noFill/>
        </p:spPr>
      </p:pic>
      <p:pic>
        <p:nvPicPr>
          <p:cNvPr id="9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38582" y="2795588"/>
            <a:ext cx="71438" cy="151996"/>
          </a:xfrm>
          <a:prstGeom prst="rect">
            <a:avLst/>
          </a:prstGeom>
          <a:noFill/>
        </p:spPr>
      </p:pic>
      <p:pic>
        <p:nvPicPr>
          <p:cNvPr id="9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24136" y="3224216"/>
            <a:ext cx="71438" cy="151996"/>
          </a:xfrm>
          <a:prstGeom prst="rect">
            <a:avLst/>
          </a:prstGeom>
          <a:noFill/>
        </p:spPr>
      </p:pic>
      <p:pic>
        <p:nvPicPr>
          <p:cNvPr id="10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9888" y="1938332"/>
            <a:ext cx="71438" cy="151996"/>
          </a:xfrm>
          <a:prstGeom prst="rect">
            <a:avLst/>
          </a:prstGeom>
          <a:noFill/>
        </p:spPr>
      </p:pic>
      <p:pic>
        <p:nvPicPr>
          <p:cNvPr id="10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9954" y="1866894"/>
            <a:ext cx="71438" cy="151996"/>
          </a:xfrm>
          <a:prstGeom prst="rect">
            <a:avLst/>
          </a:prstGeom>
          <a:noFill/>
        </p:spPr>
      </p:pic>
      <p:pic>
        <p:nvPicPr>
          <p:cNvPr id="10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2698" y="2438398"/>
            <a:ext cx="71438" cy="151996"/>
          </a:xfrm>
          <a:prstGeom prst="rect">
            <a:avLst/>
          </a:prstGeom>
          <a:noFill/>
        </p:spPr>
      </p:pic>
      <p:pic>
        <p:nvPicPr>
          <p:cNvPr id="10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7078" y="2724150"/>
            <a:ext cx="71438" cy="151996"/>
          </a:xfrm>
          <a:prstGeom prst="rect">
            <a:avLst/>
          </a:prstGeom>
          <a:noFill/>
        </p:spPr>
      </p:pic>
      <p:pic>
        <p:nvPicPr>
          <p:cNvPr id="10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1458" y="2081208"/>
            <a:ext cx="71438" cy="151996"/>
          </a:xfrm>
          <a:prstGeom prst="rect">
            <a:avLst/>
          </a:prstGeom>
          <a:noFill/>
        </p:spPr>
      </p:pic>
      <p:pic>
        <p:nvPicPr>
          <p:cNvPr id="10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2643188"/>
            <a:ext cx="71438" cy="151996"/>
          </a:xfrm>
          <a:prstGeom prst="rect">
            <a:avLst/>
          </a:prstGeom>
          <a:noFill/>
        </p:spPr>
      </p:pic>
      <p:pic>
        <p:nvPicPr>
          <p:cNvPr id="10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7012" y="3224216"/>
            <a:ext cx="71438" cy="151996"/>
          </a:xfrm>
          <a:prstGeom prst="rect">
            <a:avLst/>
          </a:prstGeom>
          <a:noFill/>
        </p:spPr>
      </p:pic>
      <p:pic>
        <p:nvPicPr>
          <p:cNvPr id="10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5574" y="1652580"/>
            <a:ext cx="71438" cy="151996"/>
          </a:xfrm>
          <a:prstGeom prst="rect">
            <a:avLst/>
          </a:prstGeom>
          <a:noFill/>
        </p:spPr>
      </p:pic>
      <p:pic>
        <p:nvPicPr>
          <p:cNvPr id="10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5640" y="1581142"/>
            <a:ext cx="71438" cy="151996"/>
          </a:xfrm>
          <a:prstGeom prst="rect">
            <a:avLst/>
          </a:prstGeom>
          <a:noFill/>
        </p:spPr>
      </p:pic>
      <p:pic>
        <p:nvPicPr>
          <p:cNvPr id="10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384" y="2152646"/>
            <a:ext cx="71438" cy="151996"/>
          </a:xfrm>
          <a:prstGeom prst="rect">
            <a:avLst/>
          </a:prstGeom>
          <a:noFill/>
        </p:spPr>
      </p:pic>
      <p:pic>
        <p:nvPicPr>
          <p:cNvPr id="11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2764" y="2438398"/>
            <a:ext cx="71438" cy="151996"/>
          </a:xfrm>
          <a:prstGeom prst="rect">
            <a:avLst/>
          </a:prstGeom>
          <a:noFill/>
        </p:spPr>
      </p:pic>
      <p:pic>
        <p:nvPicPr>
          <p:cNvPr id="11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7144" y="1795456"/>
            <a:ext cx="71438" cy="151996"/>
          </a:xfrm>
          <a:prstGeom prst="rect">
            <a:avLst/>
          </a:prstGeom>
          <a:noFill/>
        </p:spPr>
      </p:pic>
      <p:pic>
        <p:nvPicPr>
          <p:cNvPr id="11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7144" y="2509836"/>
            <a:ext cx="71438" cy="151996"/>
          </a:xfrm>
          <a:prstGeom prst="rect">
            <a:avLst/>
          </a:prstGeom>
          <a:noFill/>
        </p:spPr>
      </p:pic>
      <p:pic>
        <p:nvPicPr>
          <p:cNvPr id="11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24136" y="2795588"/>
            <a:ext cx="71438" cy="151996"/>
          </a:xfrm>
          <a:prstGeom prst="rect">
            <a:avLst/>
          </a:prstGeom>
          <a:noFill/>
        </p:spPr>
      </p:pic>
      <p:pic>
        <p:nvPicPr>
          <p:cNvPr id="11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5099" y="2291126"/>
            <a:ext cx="71438" cy="151996"/>
          </a:xfrm>
          <a:prstGeom prst="rect">
            <a:avLst/>
          </a:prstGeom>
          <a:noFill/>
        </p:spPr>
      </p:pic>
      <p:pic>
        <p:nvPicPr>
          <p:cNvPr id="11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5165" y="2219688"/>
            <a:ext cx="71438" cy="151996"/>
          </a:xfrm>
          <a:prstGeom prst="rect">
            <a:avLst/>
          </a:prstGeom>
          <a:noFill/>
        </p:spPr>
      </p:pic>
      <p:pic>
        <p:nvPicPr>
          <p:cNvPr id="11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7909" y="2791192"/>
            <a:ext cx="71438" cy="151996"/>
          </a:xfrm>
          <a:prstGeom prst="rect">
            <a:avLst/>
          </a:prstGeom>
          <a:noFill/>
        </p:spPr>
      </p:pic>
      <p:pic>
        <p:nvPicPr>
          <p:cNvPr id="11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2289" y="3076944"/>
            <a:ext cx="71438" cy="151996"/>
          </a:xfrm>
          <a:prstGeom prst="rect">
            <a:avLst/>
          </a:prstGeom>
          <a:noFill/>
        </p:spPr>
      </p:pic>
      <p:pic>
        <p:nvPicPr>
          <p:cNvPr id="11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38582" y="2366960"/>
            <a:ext cx="71438" cy="151996"/>
          </a:xfrm>
          <a:prstGeom prst="rect">
            <a:avLst/>
          </a:prstGeom>
          <a:noFill/>
        </p:spPr>
      </p:pic>
      <p:pic>
        <p:nvPicPr>
          <p:cNvPr id="11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76470" y="2376484"/>
            <a:ext cx="71438" cy="151996"/>
          </a:xfrm>
          <a:prstGeom prst="rect">
            <a:avLst/>
          </a:prstGeom>
          <a:noFill/>
        </p:spPr>
      </p:pic>
      <p:pic>
        <p:nvPicPr>
          <p:cNvPr id="12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5230" y="2019294"/>
            <a:ext cx="71438" cy="151996"/>
          </a:xfrm>
          <a:prstGeom prst="rect">
            <a:avLst/>
          </a:prstGeom>
          <a:noFill/>
        </p:spPr>
      </p:pic>
      <p:pic>
        <p:nvPicPr>
          <p:cNvPr id="12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5098" y="2590798"/>
            <a:ext cx="71438" cy="151996"/>
          </a:xfrm>
          <a:prstGeom prst="rect">
            <a:avLst/>
          </a:prstGeom>
          <a:noFill/>
        </p:spPr>
      </p:pic>
      <p:pic>
        <p:nvPicPr>
          <p:cNvPr id="12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19478" y="2876550"/>
            <a:ext cx="71438" cy="151996"/>
          </a:xfrm>
          <a:prstGeom prst="rect">
            <a:avLst/>
          </a:prstGeom>
          <a:noFill/>
        </p:spPr>
      </p:pic>
      <p:pic>
        <p:nvPicPr>
          <p:cNvPr id="12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1326" y="3367092"/>
            <a:ext cx="71438" cy="151996"/>
          </a:xfrm>
          <a:prstGeom prst="rect">
            <a:avLst/>
          </a:prstGeom>
          <a:noFill/>
        </p:spPr>
      </p:pic>
      <p:pic>
        <p:nvPicPr>
          <p:cNvPr id="12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8040" y="1733542"/>
            <a:ext cx="71438" cy="151996"/>
          </a:xfrm>
          <a:prstGeom prst="rect">
            <a:avLst/>
          </a:prstGeom>
          <a:noFill/>
        </p:spPr>
      </p:pic>
      <p:pic>
        <p:nvPicPr>
          <p:cNvPr id="12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784" y="2305046"/>
            <a:ext cx="71438" cy="151996"/>
          </a:xfrm>
          <a:prstGeom prst="rect">
            <a:avLst/>
          </a:prstGeom>
          <a:noFill/>
        </p:spPr>
      </p:pic>
      <p:pic>
        <p:nvPicPr>
          <p:cNvPr id="12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5164" y="2590798"/>
            <a:ext cx="71438" cy="151996"/>
          </a:xfrm>
          <a:prstGeom prst="rect">
            <a:avLst/>
          </a:prstGeom>
          <a:noFill/>
        </p:spPr>
      </p:pic>
      <p:pic>
        <p:nvPicPr>
          <p:cNvPr id="12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9544" y="1947856"/>
            <a:ext cx="71438" cy="151996"/>
          </a:xfrm>
          <a:prstGeom prst="rect">
            <a:avLst/>
          </a:prstGeom>
          <a:noFill/>
        </p:spPr>
      </p:pic>
      <p:pic>
        <p:nvPicPr>
          <p:cNvPr id="12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9544" y="2662236"/>
            <a:ext cx="71438" cy="151996"/>
          </a:xfrm>
          <a:prstGeom prst="rect">
            <a:avLst/>
          </a:prstGeom>
          <a:noFill/>
        </p:spPr>
      </p:pic>
      <p:pic>
        <p:nvPicPr>
          <p:cNvPr id="12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5098" y="3090864"/>
            <a:ext cx="71438" cy="151996"/>
          </a:xfrm>
          <a:prstGeom prst="rect">
            <a:avLst/>
          </a:prstGeom>
          <a:noFill/>
        </p:spPr>
      </p:pic>
      <p:pic>
        <p:nvPicPr>
          <p:cNvPr id="13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393" y="2638792"/>
            <a:ext cx="71438" cy="151996"/>
          </a:xfrm>
          <a:prstGeom prst="rect">
            <a:avLst/>
          </a:prstGeom>
          <a:noFill/>
        </p:spPr>
      </p:pic>
      <p:pic>
        <p:nvPicPr>
          <p:cNvPr id="13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2632" y="2724150"/>
            <a:ext cx="71438" cy="151996"/>
          </a:xfrm>
          <a:prstGeom prst="rect">
            <a:avLst/>
          </a:prstGeom>
          <a:noFill/>
        </p:spPr>
      </p:pic>
      <p:pic>
        <p:nvPicPr>
          <p:cNvPr id="13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428874"/>
            <a:ext cx="71438" cy="151996"/>
          </a:xfrm>
          <a:prstGeom prst="rect">
            <a:avLst/>
          </a:prstGeom>
          <a:noFill/>
        </p:spPr>
      </p:pic>
      <p:pic>
        <p:nvPicPr>
          <p:cNvPr id="13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81260" y="2438398"/>
            <a:ext cx="71438" cy="151996"/>
          </a:xfrm>
          <a:prstGeom prst="rect">
            <a:avLst/>
          </a:prstGeom>
          <a:noFill/>
        </p:spPr>
      </p:pic>
      <p:pic>
        <p:nvPicPr>
          <p:cNvPr id="13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6946" y="2581274"/>
            <a:ext cx="71438" cy="151996"/>
          </a:xfrm>
          <a:prstGeom prst="rect">
            <a:avLst/>
          </a:prstGeom>
          <a:noFill/>
        </p:spPr>
      </p:pic>
      <p:pic>
        <p:nvPicPr>
          <p:cNvPr id="13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38516" y="2509836"/>
            <a:ext cx="71438" cy="151996"/>
          </a:xfrm>
          <a:prstGeom prst="rect">
            <a:avLst/>
          </a:prstGeom>
          <a:noFill/>
        </p:spPr>
      </p:pic>
      <p:pic>
        <p:nvPicPr>
          <p:cNvPr id="13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4202" y="2224084"/>
            <a:ext cx="71438" cy="151996"/>
          </a:xfrm>
          <a:prstGeom prst="rect">
            <a:avLst/>
          </a:prstGeom>
          <a:noFill/>
        </p:spPr>
      </p:pic>
      <p:pic>
        <p:nvPicPr>
          <p:cNvPr id="13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4268" y="2152646"/>
            <a:ext cx="71438" cy="151996"/>
          </a:xfrm>
          <a:prstGeom prst="rect">
            <a:avLst/>
          </a:prstGeom>
          <a:noFill/>
        </p:spPr>
      </p:pic>
      <p:pic>
        <p:nvPicPr>
          <p:cNvPr id="13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142990"/>
            <a:ext cx="71438" cy="151996"/>
          </a:xfrm>
          <a:prstGeom prst="rect">
            <a:avLst/>
          </a:prstGeom>
          <a:noFill/>
        </p:spPr>
      </p:pic>
      <p:pic>
        <p:nvPicPr>
          <p:cNvPr id="13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76537" y="3362696"/>
            <a:ext cx="71438" cy="151996"/>
          </a:xfrm>
          <a:prstGeom prst="rect">
            <a:avLst/>
          </a:prstGeom>
          <a:noFill/>
        </p:spPr>
      </p:pic>
      <p:pic>
        <p:nvPicPr>
          <p:cNvPr id="14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5165" y="2219688"/>
            <a:ext cx="71438" cy="151996"/>
          </a:xfrm>
          <a:prstGeom prst="rect">
            <a:avLst/>
          </a:prstGeom>
          <a:noFill/>
        </p:spPr>
      </p:pic>
      <p:pic>
        <p:nvPicPr>
          <p:cNvPr id="14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8318" y="2509836"/>
            <a:ext cx="71438" cy="151996"/>
          </a:xfrm>
          <a:prstGeom prst="rect">
            <a:avLst/>
          </a:prstGeom>
          <a:noFill/>
        </p:spPr>
      </p:pic>
      <p:pic>
        <p:nvPicPr>
          <p:cNvPr id="14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6669" y="2434002"/>
            <a:ext cx="71438" cy="151996"/>
          </a:xfrm>
          <a:prstGeom prst="rect">
            <a:avLst/>
          </a:prstGeom>
          <a:noFill/>
        </p:spPr>
      </p:pic>
      <p:pic>
        <p:nvPicPr>
          <p:cNvPr id="14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6946" y="1795456"/>
            <a:ext cx="71438" cy="151996"/>
          </a:xfrm>
          <a:prstGeom prst="rect">
            <a:avLst/>
          </a:prstGeom>
          <a:noFill/>
        </p:spPr>
      </p:pic>
      <p:pic>
        <p:nvPicPr>
          <p:cNvPr id="14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1194" y="2295522"/>
            <a:ext cx="71438" cy="151996"/>
          </a:xfrm>
          <a:prstGeom prst="rect">
            <a:avLst/>
          </a:prstGeom>
          <a:noFill/>
        </p:spPr>
      </p:pic>
      <p:pic>
        <p:nvPicPr>
          <p:cNvPr id="14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2288" y="2090732"/>
            <a:ext cx="71438" cy="151996"/>
          </a:xfrm>
          <a:prstGeom prst="rect">
            <a:avLst/>
          </a:prstGeom>
          <a:noFill/>
        </p:spPr>
      </p:pic>
      <p:pic>
        <p:nvPicPr>
          <p:cNvPr id="14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7974" y="1804980"/>
            <a:ext cx="71438" cy="151996"/>
          </a:xfrm>
          <a:prstGeom prst="rect">
            <a:avLst/>
          </a:prstGeom>
          <a:noFill/>
        </p:spPr>
      </p:pic>
      <p:pic>
        <p:nvPicPr>
          <p:cNvPr id="14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8040" y="1733542"/>
            <a:ext cx="71438" cy="151996"/>
          </a:xfrm>
          <a:prstGeom prst="rect">
            <a:avLst/>
          </a:prstGeom>
          <a:noFill/>
        </p:spPr>
      </p:pic>
      <p:pic>
        <p:nvPicPr>
          <p:cNvPr id="14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76536" y="2947988"/>
            <a:ext cx="71438" cy="151996"/>
          </a:xfrm>
          <a:prstGeom prst="rect">
            <a:avLst/>
          </a:prstGeom>
          <a:noFill/>
        </p:spPr>
      </p:pic>
      <p:pic>
        <p:nvPicPr>
          <p:cNvPr id="14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0309" y="2943592"/>
            <a:ext cx="71438" cy="151996"/>
          </a:xfrm>
          <a:prstGeom prst="rect">
            <a:avLst/>
          </a:prstGeom>
          <a:noFill/>
        </p:spPr>
      </p:pic>
      <p:pic>
        <p:nvPicPr>
          <p:cNvPr id="15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7" y="1700574"/>
            <a:ext cx="71438" cy="151996"/>
          </a:xfrm>
          <a:prstGeom prst="rect">
            <a:avLst/>
          </a:prstGeom>
          <a:noFill/>
        </p:spPr>
      </p:pic>
      <p:pic>
        <p:nvPicPr>
          <p:cNvPr id="15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3" y="1629136"/>
            <a:ext cx="71438" cy="151996"/>
          </a:xfrm>
          <a:prstGeom prst="rect">
            <a:avLst/>
          </a:prstGeom>
          <a:noFill/>
        </p:spPr>
      </p:pic>
      <p:pic>
        <p:nvPicPr>
          <p:cNvPr id="15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1714494"/>
            <a:ext cx="71438" cy="151996"/>
          </a:xfrm>
          <a:prstGeom prst="rect">
            <a:avLst/>
          </a:prstGeom>
          <a:noFill/>
        </p:spPr>
      </p:pic>
      <p:pic>
        <p:nvPicPr>
          <p:cNvPr id="15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7" y="2486392"/>
            <a:ext cx="71438" cy="151996"/>
          </a:xfrm>
          <a:prstGeom prst="rect">
            <a:avLst/>
          </a:prstGeom>
          <a:noFill/>
        </p:spPr>
      </p:pic>
      <p:pic>
        <p:nvPicPr>
          <p:cNvPr id="15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7" y="1843450"/>
            <a:ext cx="71438" cy="151996"/>
          </a:xfrm>
          <a:prstGeom prst="rect">
            <a:avLst/>
          </a:prstGeom>
          <a:noFill/>
        </p:spPr>
      </p:pic>
      <p:pic>
        <p:nvPicPr>
          <p:cNvPr id="15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7" y="2557830"/>
            <a:ext cx="71438" cy="151996"/>
          </a:xfrm>
          <a:prstGeom prst="rect">
            <a:avLst/>
          </a:prstGeom>
          <a:noFill/>
        </p:spPr>
      </p:pic>
      <p:pic>
        <p:nvPicPr>
          <p:cNvPr id="15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1" y="2986458"/>
            <a:ext cx="71438" cy="151996"/>
          </a:xfrm>
          <a:prstGeom prst="rect">
            <a:avLst/>
          </a:prstGeom>
          <a:noFill/>
        </p:spPr>
      </p:pic>
      <p:pic>
        <p:nvPicPr>
          <p:cNvPr id="15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1428742"/>
            <a:ext cx="71438" cy="151996"/>
          </a:xfrm>
          <a:prstGeom prst="rect">
            <a:avLst/>
          </a:prstGeom>
          <a:noFill/>
        </p:spPr>
      </p:pic>
      <p:pic>
        <p:nvPicPr>
          <p:cNvPr id="15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214428"/>
            <a:ext cx="71438" cy="151996"/>
          </a:xfrm>
          <a:prstGeom prst="rect">
            <a:avLst/>
          </a:prstGeom>
          <a:noFill/>
        </p:spPr>
      </p:pic>
      <p:pic>
        <p:nvPicPr>
          <p:cNvPr id="15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1571618"/>
            <a:ext cx="71438" cy="151996"/>
          </a:xfrm>
          <a:prstGeom prst="rect">
            <a:avLst/>
          </a:prstGeom>
          <a:noFill/>
        </p:spPr>
      </p:pic>
      <p:pic>
        <p:nvPicPr>
          <p:cNvPr id="16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2071684"/>
            <a:ext cx="71438" cy="151996"/>
          </a:xfrm>
          <a:prstGeom prst="rect">
            <a:avLst/>
          </a:prstGeom>
          <a:noFill/>
        </p:spPr>
      </p:pic>
      <p:pic>
        <p:nvPicPr>
          <p:cNvPr id="16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428742"/>
            <a:ext cx="71438" cy="151996"/>
          </a:xfrm>
          <a:prstGeom prst="rect">
            <a:avLst/>
          </a:prstGeom>
          <a:noFill/>
        </p:spPr>
      </p:pic>
      <p:pic>
        <p:nvPicPr>
          <p:cNvPr id="16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143122"/>
            <a:ext cx="71438" cy="151996"/>
          </a:xfrm>
          <a:prstGeom prst="rect">
            <a:avLst/>
          </a:prstGeom>
          <a:noFill/>
        </p:spPr>
      </p:pic>
      <p:pic>
        <p:nvPicPr>
          <p:cNvPr id="16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2571750"/>
            <a:ext cx="71438" cy="151996"/>
          </a:xfrm>
          <a:prstGeom prst="rect">
            <a:avLst/>
          </a:prstGeom>
          <a:noFill/>
        </p:spPr>
      </p:pic>
      <p:pic>
        <p:nvPicPr>
          <p:cNvPr id="16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500180"/>
            <a:ext cx="71438" cy="151996"/>
          </a:xfrm>
          <a:prstGeom prst="rect">
            <a:avLst/>
          </a:prstGeom>
          <a:noFill/>
        </p:spPr>
      </p:pic>
      <p:pic>
        <p:nvPicPr>
          <p:cNvPr id="16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428742"/>
            <a:ext cx="71438" cy="151996"/>
          </a:xfrm>
          <a:prstGeom prst="rect">
            <a:avLst/>
          </a:prstGeom>
          <a:noFill/>
        </p:spPr>
      </p:pic>
      <p:pic>
        <p:nvPicPr>
          <p:cNvPr id="16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000246"/>
            <a:ext cx="71438" cy="151996"/>
          </a:xfrm>
          <a:prstGeom prst="rect">
            <a:avLst/>
          </a:prstGeom>
          <a:noFill/>
        </p:spPr>
      </p:pic>
      <p:pic>
        <p:nvPicPr>
          <p:cNvPr id="16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285998"/>
            <a:ext cx="71438" cy="151996"/>
          </a:xfrm>
          <a:prstGeom prst="rect">
            <a:avLst/>
          </a:prstGeom>
          <a:noFill/>
        </p:spPr>
      </p:pic>
      <p:pic>
        <p:nvPicPr>
          <p:cNvPr id="16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643056"/>
            <a:ext cx="71438" cy="151996"/>
          </a:xfrm>
          <a:prstGeom prst="rect">
            <a:avLst/>
          </a:prstGeom>
          <a:noFill/>
        </p:spPr>
      </p:pic>
      <p:pic>
        <p:nvPicPr>
          <p:cNvPr id="16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2357436"/>
            <a:ext cx="71438" cy="151996"/>
          </a:xfrm>
          <a:prstGeom prst="rect">
            <a:avLst/>
          </a:prstGeom>
          <a:noFill/>
        </p:spPr>
      </p:pic>
      <p:pic>
        <p:nvPicPr>
          <p:cNvPr id="17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786064"/>
            <a:ext cx="71438" cy="151996"/>
          </a:xfrm>
          <a:prstGeom prst="rect">
            <a:avLst/>
          </a:prstGeom>
          <a:noFill/>
        </p:spPr>
      </p:pic>
      <p:pic>
        <p:nvPicPr>
          <p:cNvPr id="17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500180"/>
            <a:ext cx="71438" cy="151996"/>
          </a:xfrm>
          <a:prstGeom prst="rect">
            <a:avLst/>
          </a:prstGeom>
          <a:noFill/>
        </p:spPr>
      </p:pic>
      <p:pic>
        <p:nvPicPr>
          <p:cNvPr id="17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1428742"/>
            <a:ext cx="71438" cy="151996"/>
          </a:xfrm>
          <a:prstGeom prst="rect">
            <a:avLst/>
          </a:prstGeom>
          <a:noFill/>
        </p:spPr>
      </p:pic>
      <p:pic>
        <p:nvPicPr>
          <p:cNvPr id="17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000246"/>
            <a:ext cx="71438" cy="151996"/>
          </a:xfrm>
          <a:prstGeom prst="rect">
            <a:avLst/>
          </a:prstGeom>
          <a:noFill/>
        </p:spPr>
      </p:pic>
      <p:pic>
        <p:nvPicPr>
          <p:cNvPr id="17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285998"/>
            <a:ext cx="71438" cy="151996"/>
          </a:xfrm>
          <a:prstGeom prst="rect">
            <a:avLst/>
          </a:prstGeom>
          <a:noFill/>
        </p:spPr>
      </p:pic>
      <p:pic>
        <p:nvPicPr>
          <p:cNvPr id="17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214692"/>
            <a:ext cx="71438" cy="151996"/>
          </a:xfrm>
          <a:prstGeom prst="rect">
            <a:avLst/>
          </a:prstGeom>
          <a:noFill/>
        </p:spPr>
      </p:pic>
      <p:pic>
        <p:nvPicPr>
          <p:cNvPr id="17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2357436"/>
            <a:ext cx="71438" cy="151996"/>
          </a:xfrm>
          <a:prstGeom prst="rect">
            <a:avLst/>
          </a:prstGeom>
          <a:noFill/>
        </p:spPr>
      </p:pic>
      <p:pic>
        <p:nvPicPr>
          <p:cNvPr id="17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2786064"/>
            <a:ext cx="71438" cy="151996"/>
          </a:xfrm>
          <a:prstGeom prst="rect">
            <a:avLst/>
          </a:prstGeom>
          <a:noFill/>
        </p:spPr>
      </p:pic>
      <p:pic>
        <p:nvPicPr>
          <p:cNvPr id="17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1214428"/>
            <a:ext cx="71438" cy="151996"/>
          </a:xfrm>
          <a:prstGeom prst="rect">
            <a:avLst/>
          </a:prstGeom>
          <a:noFill/>
        </p:spPr>
      </p:pic>
      <p:pic>
        <p:nvPicPr>
          <p:cNvPr id="17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142990"/>
            <a:ext cx="71438" cy="151996"/>
          </a:xfrm>
          <a:prstGeom prst="rect">
            <a:avLst/>
          </a:prstGeom>
          <a:noFill/>
        </p:spPr>
      </p:pic>
      <p:pic>
        <p:nvPicPr>
          <p:cNvPr id="18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1714494"/>
            <a:ext cx="71438" cy="151996"/>
          </a:xfrm>
          <a:prstGeom prst="rect">
            <a:avLst/>
          </a:prstGeom>
          <a:noFill/>
        </p:spPr>
      </p:pic>
      <p:pic>
        <p:nvPicPr>
          <p:cNvPr id="18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928676"/>
            <a:ext cx="71438" cy="151996"/>
          </a:xfrm>
          <a:prstGeom prst="rect">
            <a:avLst/>
          </a:prstGeom>
          <a:noFill/>
        </p:spPr>
      </p:pic>
      <p:pic>
        <p:nvPicPr>
          <p:cNvPr id="18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857238"/>
            <a:ext cx="71438" cy="151996"/>
          </a:xfrm>
          <a:prstGeom prst="rect">
            <a:avLst/>
          </a:prstGeom>
          <a:noFill/>
        </p:spPr>
      </p:pic>
      <p:pic>
        <p:nvPicPr>
          <p:cNvPr id="18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071684"/>
            <a:ext cx="71438" cy="151996"/>
          </a:xfrm>
          <a:prstGeom prst="rect">
            <a:avLst/>
          </a:prstGeom>
          <a:noFill/>
        </p:spPr>
      </p:pic>
      <p:pic>
        <p:nvPicPr>
          <p:cNvPr id="18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357436"/>
            <a:ext cx="71438" cy="151996"/>
          </a:xfrm>
          <a:prstGeom prst="rect">
            <a:avLst/>
          </a:prstGeom>
          <a:noFill/>
        </p:spPr>
      </p:pic>
      <p:pic>
        <p:nvPicPr>
          <p:cNvPr id="18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24137" y="1852974"/>
            <a:ext cx="71438" cy="151996"/>
          </a:xfrm>
          <a:prstGeom prst="rect">
            <a:avLst/>
          </a:prstGeom>
          <a:noFill/>
        </p:spPr>
      </p:pic>
      <p:pic>
        <p:nvPicPr>
          <p:cNvPr id="18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4203" y="1781536"/>
            <a:ext cx="71438" cy="151996"/>
          </a:xfrm>
          <a:prstGeom prst="rect">
            <a:avLst/>
          </a:prstGeom>
          <a:noFill/>
        </p:spPr>
      </p:pic>
      <p:pic>
        <p:nvPicPr>
          <p:cNvPr id="18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6947" y="2353040"/>
            <a:ext cx="71438" cy="151996"/>
          </a:xfrm>
          <a:prstGeom prst="rect">
            <a:avLst/>
          </a:prstGeom>
          <a:noFill/>
        </p:spPr>
      </p:pic>
      <p:pic>
        <p:nvPicPr>
          <p:cNvPr id="18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1327" y="2638792"/>
            <a:ext cx="71438" cy="151996"/>
          </a:xfrm>
          <a:prstGeom prst="rect">
            <a:avLst/>
          </a:prstGeom>
          <a:noFill/>
        </p:spPr>
      </p:pic>
      <p:pic>
        <p:nvPicPr>
          <p:cNvPr id="18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928808"/>
            <a:ext cx="71438" cy="151996"/>
          </a:xfrm>
          <a:prstGeom prst="rect">
            <a:avLst/>
          </a:prstGeom>
          <a:noFill/>
        </p:spPr>
      </p:pic>
      <p:pic>
        <p:nvPicPr>
          <p:cNvPr id="19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95508" y="1938332"/>
            <a:ext cx="71438" cy="151996"/>
          </a:xfrm>
          <a:prstGeom prst="rect">
            <a:avLst/>
          </a:prstGeom>
          <a:noFill/>
        </p:spPr>
      </p:pic>
      <p:pic>
        <p:nvPicPr>
          <p:cNvPr id="19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4268" y="1581142"/>
            <a:ext cx="71438" cy="151996"/>
          </a:xfrm>
          <a:prstGeom prst="rect">
            <a:avLst/>
          </a:prstGeom>
          <a:noFill/>
        </p:spPr>
      </p:pic>
      <p:pic>
        <p:nvPicPr>
          <p:cNvPr id="19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24136" y="2152646"/>
            <a:ext cx="71438" cy="151996"/>
          </a:xfrm>
          <a:prstGeom prst="rect">
            <a:avLst/>
          </a:prstGeom>
          <a:noFill/>
        </p:spPr>
      </p:pic>
      <p:pic>
        <p:nvPicPr>
          <p:cNvPr id="19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38516" y="2438398"/>
            <a:ext cx="71438" cy="151996"/>
          </a:xfrm>
          <a:prstGeom prst="rect">
            <a:avLst/>
          </a:prstGeom>
          <a:noFill/>
        </p:spPr>
      </p:pic>
      <p:pic>
        <p:nvPicPr>
          <p:cNvPr id="19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928940"/>
            <a:ext cx="71438" cy="151996"/>
          </a:xfrm>
          <a:prstGeom prst="rect">
            <a:avLst/>
          </a:prstGeom>
          <a:noFill/>
        </p:spPr>
      </p:pic>
      <p:pic>
        <p:nvPicPr>
          <p:cNvPr id="19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7078" y="1295390"/>
            <a:ext cx="71438" cy="151996"/>
          </a:xfrm>
          <a:prstGeom prst="rect">
            <a:avLst/>
          </a:prstGeom>
          <a:noFill/>
        </p:spPr>
      </p:pic>
      <p:pic>
        <p:nvPicPr>
          <p:cNvPr id="19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9822" y="1866894"/>
            <a:ext cx="71438" cy="151996"/>
          </a:xfrm>
          <a:prstGeom prst="rect">
            <a:avLst/>
          </a:prstGeom>
          <a:noFill/>
        </p:spPr>
      </p:pic>
      <p:pic>
        <p:nvPicPr>
          <p:cNvPr id="19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4202" y="2152646"/>
            <a:ext cx="71438" cy="151996"/>
          </a:xfrm>
          <a:prstGeom prst="rect">
            <a:avLst/>
          </a:prstGeom>
          <a:noFill/>
        </p:spPr>
      </p:pic>
      <p:pic>
        <p:nvPicPr>
          <p:cNvPr id="19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214560"/>
            <a:ext cx="71438" cy="151996"/>
          </a:xfrm>
          <a:prstGeom prst="rect">
            <a:avLst/>
          </a:prstGeom>
          <a:noFill/>
        </p:spPr>
      </p:pic>
      <p:pic>
        <p:nvPicPr>
          <p:cNvPr id="19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38582" y="2224084"/>
            <a:ext cx="71438" cy="151996"/>
          </a:xfrm>
          <a:prstGeom prst="rect">
            <a:avLst/>
          </a:prstGeom>
          <a:noFill/>
        </p:spPr>
      </p:pic>
      <p:pic>
        <p:nvPicPr>
          <p:cNvPr id="20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24136" y="2652712"/>
            <a:ext cx="71438" cy="151996"/>
          </a:xfrm>
          <a:prstGeom prst="rect">
            <a:avLst/>
          </a:prstGeom>
          <a:noFill/>
        </p:spPr>
      </p:pic>
      <p:pic>
        <p:nvPicPr>
          <p:cNvPr id="20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1" y="2200640"/>
            <a:ext cx="71438" cy="151996"/>
          </a:xfrm>
          <a:prstGeom prst="rect">
            <a:avLst/>
          </a:prstGeom>
          <a:noFill/>
        </p:spPr>
      </p:pic>
      <p:pic>
        <p:nvPicPr>
          <p:cNvPr id="20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2285998"/>
            <a:ext cx="71438" cy="151996"/>
          </a:xfrm>
          <a:prstGeom prst="rect">
            <a:avLst/>
          </a:prstGeom>
          <a:noFill/>
        </p:spPr>
      </p:pic>
      <p:pic>
        <p:nvPicPr>
          <p:cNvPr id="20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5" y="2414954"/>
            <a:ext cx="71438" cy="151996"/>
          </a:xfrm>
          <a:prstGeom prst="rect">
            <a:avLst/>
          </a:prstGeom>
          <a:noFill/>
        </p:spPr>
      </p:pic>
      <p:pic>
        <p:nvPicPr>
          <p:cNvPr id="20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000246"/>
            <a:ext cx="71438" cy="151996"/>
          </a:xfrm>
          <a:prstGeom prst="rect">
            <a:avLst/>
          </a:prstGeom>
          <a:noFill/>
        </p:spPr>
      </p:pic>
      <p:pic>
        <p:nvPicPr>
          <p:cNvPr id="20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143122"/>
            <a:ext cx="71438" cy="151996"/>
          </a:xfrm>
          <a:prstGeom prst="rect">
            <a:avLst/>
          </a:prstGeom>
          <a:noFill/>
        </p:spPr>
      </p:pic>
      <p:pic>
        <p:nvPicPr>
          <p:cNvPr id="20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071684"/>
            <a:ext cx="71438" cy="151996"/>
          </a:xfrm>
          <a:prstGeom prst="rect">
            <a:avLst/>
          </a:prstGeom>
          <a:noFill/>
        </p:spPr>
      </p:pic>
      <p:pic>
        <p:nvPicPr>
          <p:cNvPr id="20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785932"/>
            <a:ext cx="71438" cy="151996"/>
          </a:xfrm>
          <a:prstGeom prst="rect">
            <a:avLst/>
          </a:prstGeom>
          <a:noFill/>
        </p:spPr>
      </p:pic>
      <p:pic>
        <p:nvPicPr>
          <p:cNvPr id="20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714494"/>
            <a:ext cx="71438" cy="151996"/>
          </a:xfrm>
          <a:prstGeom prst="rect">
            <a:avLst/>
          </a:prstGeom>
          <a:noFill/>
        </p:spPr>
      </p:pic>
      <p:pic>
        <p:nvPicPr>
          <p:cNvPr id="20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928940"/>
            <a:ext cx="71438" cy="151996"/>
          </a:xfrm>
          <a:prstGeom prst="rect">
            <a:avLst/>
          </a:prstGeom>
          <a:noFill/>
        </p:spPr>
      </p:pic>
      <p:pic>
        <p:nvPicPr>
          <p:cNvPr id="21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5575" y="2924544"/>
            <a:ext cx="71438" cy="151996"/>
          </a:xfrm>
          <a:prstGeom prst="rect">
            <a:avLst/>
          </a:prstGeom>
          <a:noFill/>
        </p:spPr>
      </p:pic>
      <p:pic>
        <p:nvPicPr>
          <p:cNvPr id="211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4203" y="1781536"/>
            <a:ext cx="71438" cy="151996"/>
          </a:xfrm>
          <a:prstGeom prst="rect">
            <a:avLst/>
          </a:prstGeom>
          <a:noFill/>
        </p:spPr>
      </p:pic>
      <p:pic>
        <p:nvPicPr>
          <p:cNvPr id="212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2071684"/>
            <a:ext cx="71438" cy="151996"/>
          </a:xfrm>
          <a:prstGeom prst="rect">
            <a:avLst/>
          </a:prstGeom>
          <a:noFill/>
        </p:spPr>
      </p:pic>
      <p:pic>
        <p:nvPicPr>
          <p:cNvPr id="213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5707" y="1995850"/>
            <a:ext cx="71438" cy="151996"/>
          </a:xfrm>
          <a:prstGeom prst="rect">
            <a:avLst/>
          </a:prstGeom>
          <a:noFill/>
        </p:spPr>
      </p:pic>
      <p:pic>
        <p:nvPicPr>
          <p:cNvPr id="214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1357304"/>
            <a:ext cx="71438" cy="151996"/>
          </a:xfrm>
          <a:prstGeom prst="rect">
            <a:avLst/>
          </a:prstGeom>
          <a:noFill/>
        </p:spPr>
      </p:pic>
      <p:pic>
        <p:nvPicPr>
          <p:cNvPr id="215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1857370"/>
            <a:ext cx="71438" cy="151996"/>
          </a:xfrm>
          <a:prstGeom prst="rect">
            <a:avLst/>
          </a:prstGeom>
          <a:noFill/>
        </p:spPr>
      </p:pic>
      <p:pic>
        <p:nvPicPr>
          <p:cNvPr id="216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1326" y="1652580"/>
            <a:ext cx="71438" cy="151996"/>
          </a:xfrm>
          <a:prstGeom prst="rect">
            <a:avLst/>
          </a:prstGeom>
          <a:noFill/>
        </p:spPr>
      </p:pic>
      <p:pic>
        <p:nvPicPr>
          <p:cNvPr id="217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7012" y="1366828"/>
            <a:ext cx="71438" cy="151996"/>
          </a:xfrm>
          <a:prstGeom prst="rect">
            <a:avLst/>
          </a:prstGeom>
          <a:noFill/>
        </p:spPr>
      </p:pic>
      <p:pic>
        <p:nvPicPr>
          <p:cNvPr id="218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7078" y="1295390"/>
            <a:ext cx="71438" cy="151996"/>
          </a:xfrm>
          <a:prstGeom prst="rect">
            <a:avLst/>
          </a:prstGeom>
          <a:noFill/>
        </p:spPr>
      </p:pic>
      <p:pic>
        <p:nvPicPr>
          <p:cNvPr id="219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5574" y="2509836"/>
            <a:ext cx="71438" cy="151996"/>
          </a:xfrm>
          <a:prstGeom prst="rect">
            <a:avLst/>
          </a:prstGeom>
          <a:noFill/>
        </p:spPr>
      </p:pic>
      <p:pic>
        <p:nvPicPr>
          <p:cNvPr id="220" name="Picture 6" descr="Bonequinho png » PNG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9347" y="2505440"/>
            <a:ext cx="71438" cy="151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6500"/>
                            </p:stCondLst>
                            <p:childTnLst>
                              <p:par>
                                <p:cTn id="2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2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500"/>
                            </p:stCondLst>
                            <p:childTnLst>
                              <p:par>
                                <p:cTn id="2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5500"/>
                            </p:stCondLst>
                            <p:childTnLst>
                              <p:par>
                                <p:cTn id="2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6500"/>
                            </p:stCondLst>
                            <p:childTnLst>
                              <p:par>
                                <p:cTn id="3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9000"/>
                            </p:stCondLst>
                            <p:childTnLst>
                              <p:par>
                                <p:cTn id="3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40500"/>
                            </p:stCondLst>
                            <p:childTnLst>
                              <p:par>
                                <p:cTn id="3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41500"/>
                            </p:stCondLst>
                            <p:childTnLst>
                              <p:par>
                                <p:cTn id="3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3000"/>
                            </p:stCondLst>
                            <p:childTnLst>
                              <p:par>
                                <p:cTn id="3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3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5500"/>
                            </p:stCondLst>
                            <p:childTnLst>
                              <p:par>
                                <p:cTn id="3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6500"/>
                            </p:stCondLst>
                            <p:childTnLst>
                              <p:par>
                                <p:cTn id="3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48000"/>
                            </p:stCondLst>
                            <p:childTnLst>
                              <p:par>
                                <p:cTn id="3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9000"/>
                            </p:stCondLst>
                            <p:childTnLst>
                              <p:par>
                                <p:cTn id="4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500"/>
                            </p:stCondLst>
                            <p:childTnLst>
                              <p:par>
                                <p:cTn id="4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51500"/>
                            </p:stCondLst>
                            <p:childTnLst>
                              <p:par>
                                <p:cTn id="4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52500"/>
                            </p:stCondLst>
                            <p:childTnLst>
                              <p:par>
                                <p:cTn id="4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53000"/>
                            </p:stCondLst>
                            <p:childTnLst>
                              <p:par>
                                <p:cTn id="4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4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55500"/>
                            </p:stCondLst>
                            <p:childTnLst>
                              <p:par>
                                <p:cTn id="4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6500"/>
                            </p:stCondLst>
                            <p:childTnLst>
                              <p:par>
                                <p:cTn id="4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8000"/>
                            </p:stCondLst>
                            <p:childTnLst>
                              <p:par>
                                <p:cTn id="4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8500"/>
                            </p:stCondLst>
                            <p:childTnLst>
                              <p:par>
                                <p:cTn id="4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59000"/>
                            </p:stCondLst>
                            <p:childTnLst>
                              <p:par>
                                <p:cTn id="4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9500"/>
                            </p:stCondLst>
                            <p:childTnLst>
                              <p:par>
                                <p:cTn id="4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4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60500"/>
                            </p:stCondLst>
                            <p:childTnLst>
                              <p:par>
                                <p:cTn id="4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61000"/>
                            </p:stCondLst>
                            <p:childTnLst>
                              <p:par>
                                <p:cTn id="4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61500"/>
                            </p:stCondLst>
                            <p:childTnLst>
                              <p:par>
                                <p:cTn id="5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62000"/>
                            </p:stCondLst>
                            <p:childTnLst>
                              <p:par>
                                <p:cTn id="5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62500"/>
                            </p:stCondLst>
                            <p:childTnLst>
                              <p:par>
                                <p:cTn id="5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63000"/>
                            </p:stCondLst>
                            <p:childTnLst>
                              <p:par>
                                <p:cTn id="5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63500"/>
                            </p:stCondLst>
                            <p:childTnLst>
                              <p:par>
                                <p:cTn id="5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64000"/>
                            </p:stCondLst>
                            <p:childTnLst>
                              <p:par>
                                <p:cTn id="5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64500"/>
                            </p:stCondLst>
                            <p:childTnLst>
                              <p:par>
                                <p:cTn id="5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65000"/>
                            </p:stCondLst>
                            <p:childTnLst>
                              <p:par>
                                <p:cTn id="5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65500"/>
                            </p:stCondLst>
                            <p:childTnLst>
                              <p:par>
                                <p:cTn id="5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66000"/>
                            </p:stCondLst>
                            <p:childTnLst>
                              <p:par>
                                <p:cTn id="5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66500"/>
                            </p:stCondLst>
                            <p:childTnLst>
                              <p:par>
                                <p:cTn id="5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67000"/>
                            </p:stCondLst>
                            <p:childTnLst>
                              <p:par>
                                <p:cTn id="5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7500"/>
                            </p:stCondLst>
                            <p:childTnLst>
                              <p:par>
                                <p:cTn id="5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68000"/>
                            </p:stCondLst>
                            <p:childTnLst>
                              <p:par>
                                <p:cTn id="5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8500"/>
                            </p:stCondLst>
                            <p:childTnLst>
                              <p:par>
                                <p:cTn id="5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69000"/>
                            </p:stCondLst>
                            <p:childTnLst>
                              <p:par>
                                <p:cTn id="5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5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70000"/>
                            </p:stCondLst>
                            <p:childTnLst>
                              <p:par>
                                <p:cTn id="5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70500"/>
                            </p:stCondLst>
                            <p:childTnLst>
                              <p:par>
                                <p:cTn id="5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71000"/>
                            </p:stCondLst>
                            <p:childTnLst>
                              <p:par>
                                <p:cTn id="5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71500"/>
                            </p:stCondLst>
                            <p:childTnLst>
                              <p:par>
                                <p:cTn id="5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72000"/>
                            </p:stCondLst>
                            <p:childTnLst>
                              <p:par>
                                <p:cTn id="5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72500"/>
                            </p:stCondLst>
                            <p:childTnLst>
                              <p:par>
                                <p:cTn id="5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73000"/>
                            </p:stCondLst>
                            <p:childTnLst>
                              <p:par>
                                <p:cTn id="5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73500"/>
                            </p:stCondLst>
                            <p:childTnLst>
                              <p:par>
                                <p:cTn id="5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74000"/>
                            </p:stCondLst>
                            <p:childTnLst>
                              <p:par>
                                <p:cTn id="6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74500"/>
                            </p:stCondLst>
                            <p:childTnLst>
                              <p:par>
                                <p:cTn id="6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75000"/>
                            </p:stCondLst>
                            <p:childTnLst>
                              <p:par>
                                <p:cTn id="6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75500"/>
                            </p:stCondLst>
                            <p:childTnLst>
                              <p:par>
                                <p:cTn id="6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76000"/>
                            </p:stCondLst>
                            <p:childTnLst>
                              <p:par>
                                <p:cTn id="6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76500"/>
                            </p:stCondLst>
                            <p:childTnLst>
                              <p:par>
                                <p:cTn id="6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77000"/>
                            </p:stCondLst>
                            <p:childTnLst>
                              <p:par>
                                <p:cTn id="6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77500"/>
                            </p:stCondLst>
                            <p:childTnLst>
                              <p:par>
                                <p:cTn id="6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78000"/>
                            </p:stCondLst>
                            <p:childTnLst>
                              <p:par>
                                <p:cTn id="6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78500"/>
                            </p:stCondLst>
                            <p:childTnLst>
                              <p:par>
                                <p:cTn id="6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79000"/>
                            </p:stCondLst>
                            <p:childTnLst>
                              <p:par>
                                <p:cTn id="6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79500"/>
                            </p:stCondLst>
                            <p:childTnLst>
                              <p:par>
                                <p:cTn id="6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6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80500"/>
                            </p:stCondLst>
                            <p:childTnLst>
                              <p:par>
                                <p:cTn id="6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81000"/>
                            </p:stCondLst>
                            <p:childTnLst>
                              <p:par>
                                <p:cTn id="6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81500"/>
                            </p:stCondLst>
                            <p:childTnLst>
                              <p:par>
                                <p:cTn id="6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6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82500"/>
                            </p:stCondLst>
                            <p:childTnLst>
                              <p:par>
                                <p:cTn id="6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83000"/>
                            </p:stCondLst>
                            <p:childTnLst>
                              <p:par>
                                <p:cTn id="6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83500"/>
                            </p:stCondLst>
                            <p:childTnLst>
                              <p:par>
                                <p:cTn id="6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84000"/>
                            </p:stCondLst>
                            <p:childTnLst>
                              <p:par>
                                <p:cTn id="6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84500"/>
                            </p:stCondLst>
                            <p:childTnLst>
                              <p:par>
                                <p:cTn id="6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85000"/>
                            </p:stCondLst>
                            <p:childTnLst>
                              <p:par>
                                <p:cTn id="6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85500"/>
                            </p:stCondLst>
                            <p:childTnLst>
                              <p:par>
                                <p:cTn id="6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86000"/>
                            </p:stCondLst>
                            <p:childTnLst>
                              <p:par>
                                <p:cTn id="6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86500"/>
                            </p:stCondLst>
                            <p:childTnLst>
                              <p:par>
                                <p:cTn id="7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87000"/>
                            </p:stCondLst>
                            <p:childTnLst>
                              <p:par>
                                <p:cTn id="7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87500"/>
                            </p:stCondLst>
                            <p:childTnLst>
                              <p:par>
                                <p:cTn id="7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88000"/>
                            </p:stCondLst>
                            <p:childTnLst>
                              <p:par>
                                <p:cTn id="7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88500"/>
                            </p:stCondLst>
                            <p:childTnLst>
                              <p:par>
                                <p:cTn id="7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89000"/>
                            </p:stCondLst>
                            <p:childTnLst>
                              <p:par>
                                <p:cTn id="7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89500"/>
                            </p:stCondLst>
                            <p:childTnLst>
                              <p:par>
                                <p:cTn id="7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90000"/>
                            </p:stCondLst>
                            <p:childTnLst>
                              <p:par>
                                <p:cTn id="7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90500"/>
                            </p:stCondLst>
                            <p:childTnLst>
                              <p:par>
                                <p:cTn id="7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91000"/>
                            </p:stCondLst>
                            <p:childTnLst>
                              <p:par>
                                <p:cTn id="7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91500"/>
                            </p:stCondLst>
                            <p:childTnLst>
                              <p:par>
                                <p:cTn id="7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92000"/>
                            </p:stCondLst>
                            <p:childTnLst>
                              <p:par>
                                <p:cTn id="7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92500"/>
                            </p:stCondLst>
                            <p:childTnLst>
                              <p:par>
                                <p:cTn id="7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93000"/>
                            </p:stCondLst>
                            <p:childTnLst>
                              <p:par>
                                <p:cTn id="7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93500"/>
                            </p:stCondLst>
                            <p:childTnLst>
                              <p:par>
                                <p:cTn id="7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94000"/>
                            </p:stCondLst>
                            <p:childTnLst>
                              <p:par>
                                <p:cTn id="7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94500"/>
                            </p:stCondLst>
                            <p:childTnLst>
                              <p:par>
                                <p:cTn id="7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95000"/>
                            </p:stCondLst>
                            <p:childTnLst>
                              <p:par>
                                <p:cTn id="7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95500"/>
                            </p:stCondLst>
                            <p:childTnLst>
                              <p:par>
                                <p:cTn id="7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96000"/>
                            </p:stCondLst>
                            <p:childTnLst>
                              <p:par>
                                <p:cTn id="7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96500"/>
                            </p:stCondLst>
                            <p:childTnLst>
                              <p:par>
                                <p:cTn id="7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97000"/>
                            </p:stCondLst>
                            <p:childTnLst>
                              <p:par>
                                <p:cTn id="7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97500"/>
                            </p:stCondLst>
                            <p:childTnLst>
                              <p:par>
                                <p:cTn id="7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98000"/>
                            </p:stCondLst>
                            <p:childTnLst>
                              <p:par>
                                <p:cTn id="7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98500"/>
                            </p:stCondLst>
                            <p:childTnLst>
                              <p:par>
                                <p:cTn id="7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99000"/>
                            </p:stCondLst>
                            <p:childTnLst>
                              <p:par>
                                <p:cTn id="8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99500"/>
                            </p:stCondLst>
                            <p:childTnLst>
                              <p:par>
                                <p:cTn id="8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8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100500"/>
                            </p:stCondLst>
                            <p:childTnLst>
                              <p:par>
                                <p:cTn id="8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101000"/>
                            </p:stCondLst>
                            <p:childTnLst>
                              <p:par>
                                <p:cTn id="8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101500"/>
                            </p:stCondLst>
                            <p:childTnLst>
                              <p:par>
                                <p:cTn id="8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8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102500"/>
                            </p:stCondLst>
                            <p:childTnLst>
                              <p:par>
                                <p:cTn id="8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103000"/>
                            </p:stCondLst>
                            <p:childTnLst>
                              <p:par>
                                <p:cTn id="8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103500"/>
                            </p:stCondLst>
                            <p:childTnLst>
                              <p:par>
                                <p:cTn id="8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8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104500"/>
                            </p:stCondLst>
                            <p:childTnLst>
                              <p:par>
                                <p:cTn id="8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105000"/>
                            </p:stCondLst>
                            <p:childTnLst>
                              <p:par>
                                <p:cTn id="8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105500"/>
                            </p:stCondLst>
                            <p:childTnLst>
                              <p:par>
                                <p:cTn id="8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8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106500"/>
                            </p:stCondLst>
                            <p:childTnLst>
                              <p:par>
                                <p:cTn id="8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8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107500"/>
                            </p:stCondLst>
                            <p:childTnLst>
                              <p:par>
                                <p:cTn id="8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8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8232" t="56836" r="58821" b="39514"/>
          <a:stretch>
            <a:fillRect/>
          </a:stretch>
        </p:blipFill>
        <p:spPr bwMode="auto">
          <a:xfrm>
            <a:off x="857224" y="4297728"/>
            <a:ext cx="1214414" cy="84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Densidade demográfica: cálculo, mapas, exemplos, exercíci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58"/>
            <a:ext cx="1713134" cy="128588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714348" y="428610"/>
            <a:ext cx="5715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Exercício básico: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Determine a densidade demográfica de uma cidade que possui 13.834. 971 habitantes, e que ocupa uma área de 564.692 km². </a:t>
            </a:r>
            <a:r>
              <a:rPr lang="pt-BR" sz="1200" dirty="0" smtClean="0">
                <a:solidFill>
                  <a:schemeClr val="bg1"/>
                </a:solidFill>
              </a:rPr>
              <a:t>A densidade demográfica é calculada através da divisão entre número de habitantes e área em km².</a:t>
            </a:r>
            <a:r>
              <a:rPr lang="pt-BR" sz="2000" dirty="0" smtClean="0">
                <a:solidFill>
                  <a:schemeClr val="bg1"/>
                </a:solidFill>
              </a:rPr>
              <a:t> 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/>
          <a:srcRect l="5490" t="24414" r="74195" b="58984"/>
          <a:stretch>
            <a:fillRect/>
          </a:stretch>
        </p:blipFill>
        <p:spPr bwMode="auto">
          <a:xfrm>
            <a:off x="3000363" y="2500312"/>
            <a:ext cx="40425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2143108" y="4500576"/>
            <a:ext cx="642942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00" dirty="0" smtClean="0">
                <a:solidFill>
                  <a:schemeClr val="bg1"/>
                </a:solidFill>
              </a:rPr>
              <a:t>https://exercicios.brasilescola.uol.com.br/exercicios-matematica/exercicios-sobre-razao.htm?aff_source=56d95533a8284936a374e3a6da3d7996#questao-2</a:t>
            </a:r>
            <a:endParaRPr lang="pt-BR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8232" t="56836" r="58821" b="39514"/>
          <a:stretch>
            <a:fillRect/>
          </a:stretch>
        </p:blipFill>
        <p:spPr bwMode="auto">
          <a:xfrm>
            <a:off x="857224" y="4297728"/>
            <a:ext cx="1214414" cy="84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Densidade demográfica: cálculo, mapas, exemplos, exercíci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58"/>
            <a:ext cx="1713134" cy="128588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714348" y="428610"/>
            <a:ext cx="5715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Exercício além do básico: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Tendo como referência comparativa a tabela a seguir, que trata da população absoluta e relativa dos países com maior extensão territorial, e os seus conhecimentos sobre esse assunto, assinale a(s) proposição(</a:t>
            </a:r>
            <a:r>
              <a:rPr lang="pt-BR" dirty="0" err="1" smtClean="0">
                <a:solidFill>
                  <a:schemeClr val="bg1"/>
                </a:solidFill>
              </a:rPr>
              <a:t>ões</a:t>
            </a:r>
            <a:r>
              <a:rPr lang="pt-BR" dirty="0" smtClean="0">
                <a:solidFill>
                  <a:schemeClr val="bg1"/>
                </a:solidFill>
              </a:rPr>
              <a:t>) correta(s).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52226" name="Picture 2" descr="https://static.mundoeducacao.uol.com.br/mundoeducacao/conteudo/tabela_paises_densidade_populaca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643056"/>
            <a:ext cx="2938855" cy="2859428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714348" y="1857370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a) O Brasil é o país com maior densidade demográfica.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b) O Brasil é um país pouco populoso.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c) O Brasil é um país populoso e extremamente povoado.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d) Comparado aos países com maior extensão territorial do mundo, o Brasil possui uma das mais elevadas taxas de população relativa.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e) Dos países citados na tabela, o Brasil é o quarto mais povoado.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357158" y="2857502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038333" y="4449976"/>
            <a:ext cx="503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00" dirty="0" smtClean="0">
                <a:solidFill>
                  <a:schemeClr val="bg1"/>
                </a:solidFill>
              </a:rPr>
              <a:t>https://exercicios.mundoeducacao.uol.com.br/exercicios-geografia-brasil/exercicios-sobre-densidade-demografica-no-brasil.htm?aff_source=56d95533a8284936a374e3a6da3d7996#resposta-3607</a:t>
            </a:r>
            <a:endParaRPr lang="pt-BR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Prospero template">
  <a:themeElements>
    <a:clrScheme name="Custom 347">
      <a:dk1>
        <a:srgbClr val="000000"/>
      </a:dk1>
      <a:lt1>
        <a:srgbClr val="FFFFFF"/>
      </a:lt1>
      <a:dk2>
        <a:srgbClr val="1D1D1B"/>
      </a:dk2>
      <a:lt2>
        <a:srgbClr val="F3F3F3"/>
      </a:lt2>
      <a:accent1>
        <a:srgbClr val="FFD900"/>
      </a:accent1>
      <a:accent2>
        <a:srgbClr val="D89F39"/>
      </a:accent2>
      <a:accent3>
        <a:srgbClr val="434343"/>
      </a:accent3>
      <a:accent4>
        <a:srgbClr val="666666"/>
      </a:accent4>
      <a:accent5>
        <a:srgbClr val="999999"/>
      </a:accent5>
      <a:accent6>
        <a:srgbClr val="B7B7B7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417</Words>
  <PresentationFormat>Apresentação na tela (16:9)</PresentationFormat>
  <Paragraphs>68</Paragraphs>
  <Slides>11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Playfair Display</vt:lpstr>
      <vt:lpstr>Droid Sans</vt:lpstr>
      <vt:lpstr>Prospero template</vt:lpstr>
      <vt:lpstr>Equação</vt:lpstr>
      <vt:lpstr>Densidade Demográfica Matemática Aplicada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Cláudio C. Coelho</dc:creator>
  <cp:lastModifiedBy>Cláudio C. Coelho</cp:lastModifiedBy>
  <cp:revision>64</cp:revision>
  <dcterms:modified xsi:type="dcterms:W3CDTF">2020-05-15T18:41:08Z</dcterms:modified>
</cp:coreProperties>
</file>